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4"/>
  </p:notesMasterIdLst>
  <p:handoutMasterIdLst>
    <p:handoutMasterId r:id="rId15"/>
  </p:handoutMasterIdLst>
  <p:sldIdLst>
    <p:sldId id="256" r:id="rId2"/>
    <p:sldId id="293" r:id="rId3"/>
    <p:sldId id="333" r:id="rId4"/>
    <p:sldId id="334" r:id="rId5"/>
    <p:sldId id="335" r:id="rId6"/>
    <p:sldId id="336" r:id="rId7"/>
    <p:sldId id="322" r:id="rId8"/>
    <p:sldId id="337" r:id="rId9"/>
    <p:sldId id="338" r:id="rId10"/>
    <p:sldId id="339" r:id="rId11"/>
    <p:sldId id="340" r:id="rId12"/>
    <p:sldId id="341" r:id="rId13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9E1"/>
    <a:srgbClr val="8B5F6C"/>
    <a:srgbClr val="5AA842"/>
    <a:srgbClr val="A028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4D4888-DBE0-4B55-BE2B-BB9603BC3B76}" v="104" dt="2024-08-08T21:17:10.404"/>
    <p1510:client id="{B61B005E-A339-46D8-ADDC-722FD536F20D}" v="710" dt="2024-08-08T19:43:35.5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2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6D4D4888-DBE0-4B55-BE2B-BB9603BC3B76}"/>
    <pc:docChg chg="undo custSel addSld delSld modSld">
      <pc:chgData name="Michael Kuniega" userId="999f7fd1-0dc3-4cba-81fd-6a42a8d75a98" providerId="ADAL" clId="{6D4D4888-DBE0-4B55-BE2B-BB9603BC3B76}" dt="2024-08-09T02:40:25.638" v="992" actId="20577"/>
      <pc:docMkLst>
        <pc:docMk/>
      </pc:docMkLst>
      <pc:sldChg chg="modSp mod">
        <pc:chgData name="Michael Kuniega" userId="999f7fd1-0dc3-4cba-81fd-6a42a8d75a98" providerId="ADAL" clId="{6D4D4888-DBE0-4B55-BE2B-BB9603BC3B76}" dt="2024-08-08T19:57:43.699" v="40" actId="20577"/>
        <pc:sldMkLst>
          <pc:docMk/>
          <pc:sldMk cId="2032374016" sldId="256"/>
        </pc:sldMkLst>
        <pc:spChg chg="mod">
          <ac:chgData name="Michael Kuniega" userId="999f7fd1-0dc3-4cba-81fd-6a42a8d75a98" providerId="ADAL" clId="{6D4D4888-DBE0-4B55-BE2B-BB9603BC3B76}" dt="2024-08-08T19:57:43.699" v="40" actId="20577"/>
          <ac:spMkLst>
            <pc:docMk/>
            <pc:sldMk cId="2032374016" sldId="256"/>
            <ac:spMk id="2" creationId="{4DDBA414-A5D8-42CE-90A8-3440275E8880}"/>
          </ac:spMkLst>
        </pc:spChg>
      </pc:sldChg>
      <pc:sldChg chg="delSp modSp mod">
        <pc:chgData name="Michael Kuniega" userId="999f7fd1-0dc3-4cba-81fd-6a42a8d75a98" providerId="ADAL" clId="{6D4D4888-DBE0-4B55-BE2B-BB9603BC3B76}" dt="2024-08-08T20:04:47.303" v="282" actId="20577"/>
        <pc:sldMkLst>
          <pc:docMk/>
          <pc:sldMk cId="1949714147" sldId="293"/>
        </pc:sldMkLst>
        <pc:spChg chg="mod">
          <ac:chgData name="Michael Kuniega" userId="999f7fd1-0dc3-4cba-81fd-6a42a8d75a98" providerId="ADAL" clId="{6D4D4888-DBE0-4B55-BE2B-BB9603BC3B76}" dt="2024-08-08T20:00:27.304" v="100" actId="20577"/>
          <ac:spMkLst>
            <pc:docMk/>
            <pc:sldMk cId="1949714147" sldId="293"/>
            <ac:spMk id="2" creationId="{8E01C59E-0269-4562-98A3-84F58A21461D}"/>
          </ac:spMkLst>
        </pc:spChg>
        <pc:spChg chg="del">
          <ac:chgData name="Michael Kuniega" userId="999f7fd1-0dc3-4cba-81fd-6a42a8d75a98" providerId="ADAL" clId="{6D4D4888-DBE0-4B55-BE2B-BB9603BC3B76}" dt="2024-08-08T20:00:41.340" v="102" actId="478"/>
          <ac:spMkLst>
            <pc:docMk/>
            <pc:sldMk cId="1949714147" sldId="293"/>
            <ac:spMk id="6" creationId="{ED7C433B-30AC-C14F-E6EF-18C7B8F9B002}"/>
          </ac:spMkLst>
        </pc:spChg>
        <pc:spChg chg="mod">
          <ac:chgData name="Michael Kuniega" userId="999f7fd1-0dc3-4cba-81fd-6a42a8d75a98" providerId="ADAL" clId="{6D4D4888-DBE0-4B55-BE2B-BB9603BC3B76}" dt="2024-08-08T20:04:47.303" v="282" actId="20577"/>
          <ac:spMkLst>
            <pc:docMk/>
            <pc:sldMk cId="1949714147" sldId="293"/>
            <ac:spMk id="28" creationId="{3BB8F876-C4A8-D889-EAA4-FBB834BB47E0}"/>
          </ac:spMkLst>
        </pc:spChg>
        <pc:cxnChg chg="del">
          <ac:chgData name="Michael Kuniega" userId="999f7fd1-0dc3-4cba-81fd-6a42a8d75a98" providerId="ADAL" clId="{6D4D4888-DBE0-4B55-BE2B-BB9603BC3B76}" dt="2024-08-08T20:00:37.537" v="101" actId="478"/>
          <ac:cxnSpMkLst>
            <pc:docMk/>
            <pc:sldMk cId="1949714147" sldId="293"/>
            <ac:cxnSpMk id="29" creationId="{3842451C-F191-FC23-1F48-4562C11D1473}"/>
          </ac:cxnSpMkLst>
        </pc:cxnChg>
      </pc:sldChg>
      <pc:sldChg chg="del">
        <pc:chgData name="Michael Kuniega" userId="999f7fd1-0dc3-4cba-81fd-6a42a8d75a98" providerId="ADAL" clId="{6D4D4888-DBE0-4B55-BE2B-BB9603BC3B76}" dt="2024-08-08T20:04:05.066" v="229" actId="47"/>
        <pc:sldMkLst>
          <pc:docMk/>
          <pc:sldMk cId="1104361496" sldId="321"/>
        </pc:sldMkLst>
      </pc:sldChg>
      <pc:sldChg chg="addSp delSp modSp mod">
        <pc:chgData name="Michael Kuniega" userId="999f7fd1-0dc3-4cba-81fd-6a42a8d75a98" providerId="ADAL" clId="{6D4D4888-DBE0-4B55-BE2B-BB9603BC3B76}" dt="2024-08-09T02:40:17.490" v="988" actId="20577"/>
        <pc:sldMkLst>
          <pc:docMk/>
          <pc:sldMk cId="759904792" sldId="322"/>
        </pc:sldMkLst>
        <pc:spChg chg="mod">
          <ac:chgData name="Michael Kuniega" userId="999f7fd1-0dc3-4cba-81fd-6a42a8d75a98" providerId="ADAL" clId="{6D4D4888-DBE0-4B55-BE2B-BB9603BC3B76}" dt="2024-08-09T02:40:17.490" v="988" actId="20577"/>
          <ac:spMkLst>
            <pc:docMk/>
            <pc:sldMk cId="759904792" sldId="322"/>
            <ac:spMk id="6" creationId="{ED7C433B-30AC-C14F-E6EF-18C7B8F9B002}"/>
          </ac:spMkLst>
        </pc:spChg>
        <pc:spChg chg="del">
          <ac:chgData name="Michael Kuniega" userId="999f7fd1-0dc3-4cba-81fd-6a42a8d75a98" providerId="ADAL" clId="{6D4D4888-DBE0-4B55-BE2B-BB9603BC3B76}" dt="2024-08-08T20:59:44.778" v="671" actId="478"/>
          <ac:spMkLst>
            <pc:docMk/>
            <pc:sldMk cId="759904792" sldId="322"/>
            <ac:spMk id="7" creationId="{1DE1515E-5591-0578-599D-054516D49D32}"/>
          </ac:spMkLst>
        </pc:spChg>
        <pc:spChg chg="del">
          <ac:chgData name="Michael Kuniega" userId="999f7fd1-0dc3-4cba-81fd-6a42a8d75a98" providerId="ADAL" clId="{6D4D4888-DBE0-4B55-BE2B-BB9603BC3B76}" dt="2024-08-08T20:59:30.295" v="667" actId="478"/>
          <ac:spMkLst>
            <pc:docMk/>
            <pc:sldMk cId="759904792" sldId="322"/>
            <ac:spMk id="14" creationId="{54CB7A4B-56E7-75ED-DBBE-C4D7C08D812B}"/>
          </ac:spMkLst>
        </pc:spChg>
        <pc:spChg chg="del">
          <ac:chgData name="Michael Kuniega" userId="999f7fd1-0dc3-4cba-81fd-6a42a8d75a98" providerId="ADAL" clId="{6D4D4888-DBE0-4B55-BE2B-BB9603BC3B76}" dt="2024-08-08T20:59:30.295" v="667" actId="478"/>
          <ac:spMkLst>
            <pc:docMk/>
            <pc:sldMk cId="759904792" sldId="322"/>
            <ac:spMk id="15" creationId="{264D614F-73B2-9A73-F1F0-8299D18CECB1}"/>
          </ac:spMkLst>
        </pc:spChg>
        <pc:spChg chg="del">
          <ac:chgData name="Michael Kuniega" userId="999f7fd1-0dc3-4cba-81fd-6a42a8d75a98" providerId="ADAL" clId="{6D4D4888-DBE0-4B55-BE2B-BB9603BC3B76}" dt="2024-08-08T20:59:34.889" v="668" actId="478"/>
          <ac:spMkLst>
            <pc:docMk/>
            <pc:sldMk cId="759904792" sldId="322"/>
            <ac:spMk id="16" creationId="{028399F6-8480-ED48-6211-1EFE22CF21B0}"/>
          </ac:spMkLst>
        </pc:spChg>
        <pc:spChg chg="del">
          <ac:chgData name="Michael Kuniega" userId="999f7fd1-0dc3-4cba-81fd-6a42a8d75a98" providerId="ADAL" clId="{6D4D4888-DBE0-4B55-BE2B-BB9603BC3B76}" dt="2024-08-08T20:59:30.295" v="667" actId="478"/>
          <ac:spMkLst>
            <pc:docMk/>
            <pc:sldMk cId="759904792" sldId="322"/>
            <ac:spMk id="17" creationId="{3E7E3F0C-F25D-4E50-4ED6-6FC097D21FCB}"/>
          </ac:spMkLst>
        </pc:spChg>
        <pc:spChg chg="del">
          <ac:chgData name="Michael Kuniega" userId="999f7fd1-0dc3-4cba-81fd-6a42a8d75a98" providerId="ADAL" clId="{6D4D4888-DBE0-4B55-BE2B-BB9603BC3B76}" dt="2024-08-08T20:59:30.295" v="667" actId="478"/>
          <ac:spMkLst>
            <pc:docMk/>
            <pc:sldMk cId="759904792" sldId="322"/>
            <ac:spMk id="18" creationId="{6208D56F-10F2-2842-87C8-79A439A4E59B}"/>
          </ac:spMkLst>
        </pc:spChg>
        <pc:spChg chg="del">
          <ac:chgData name="Michael Kuniega" userId="999f7fd1-0dc3-4cba-81fd-6a42a8d75a98" providerId="ADAL" clId="{6D4D4888-DBE0-4B55-BE2B-BB9603BC3B76}" dt="2024-08-08T20:59:30.295" v="667" actId="478"/>
          <ac:spMkLst>
            <pc:docMk/>
            <pc:sldMk cId="759904792" sldId="322"/>
            <ac:spMk id="19" creationId="{C022ED91-5E8B-7E43-26F0-9C0E9E00E5A1}"/>
          </ac:spMkLst>
        </pc:spChg>
        <pc:spChg chg="del">
          <ac:chgData name="Michael Kuniega" userId="999f7fd1-0dc3-4cba-81fd-6a42a8d75a98" providerId="ADAL" clId="{6D4D4888-DBE0-4B55-BE2B-BB9603BC3B76}" dt="2024-08-08T20:59:30.295" v="667" actId="478"/>
          <ac:spMkLst>
            <pc:docMk/>
            <pc:sldMk cId="759904792" sldId="322"/>
            <ac:spMk id="20" creationId="{946A4BA8-4F88-6BC1-6BD5-C31180C1B517}"/>
          </ac:spMkLst>
        </pc:spChg>
        <pc:spChg chg="mod">
          <ac:chgData name="Michael Kuniega" userId="999f7fd1-0dc3-4cba-81fd-6a42a8d75a98" providerId="ADAL" clId="{6D4D4888-DBE0-4B55-BE2B-BB9603BC3B76}" dt="2024-08-08T20:59:35.362" v="669"/>
          <ac:spMkLst>
            <pc:docMk/>
            <pc:sldMk cId="759904792" sldId="322"/>
            <ac:spMk id="21" creationId="{D323C702-F6B3-6A96-1306-BB72DABF8978}"/>
          </ac:spMkLst>
        </pc:spChg>
        <pc:spChg chg="mod">
          <ac:chgData name="Michael Kuniega" userId="999f7fd1-0dc3-4cba-81fd-6a42a8d75a98" providerId="ADAL" clId="{6D4D4888-DBE0-4B55-BE2B-BB9603BC3B76}" dt="2024-08-08T20:59:35.362" v="669"/>
          <ac:spMkLst>
            <pc:docMk/>
            <pc:sldMk cId="759904792" sldId="322"/>
            <ac:spMk id="22" creationId="{F2F2C457-D7DB-E926-39DF-7BA979C2303E}"/>
          </ac:spMkLst>
        </pc:spChg>
        <pc:spChg chg="del">
          <ac:chgData name="Michael Kuniega" userId="999f7fd1-0dc3-4cba-81fd-6a42a8d75a98" providerId="ADAL" clId="{6D4D4888-DBE0-4B55-BE2B-BB9603BC3B76}" dt="2024-08-08T20:59:30.295" v="667" actId="478"/>
          <ac:spMkLst>
            <pc:docMk/>
            <pc:sldMk cId="759904792" sldId="322"/>
            <ac:spMk id="24" creationId="{558EBB92-7719-01D7-93F3-DFCFA53FB425}"/>
          </ac:spMkLst>
        </pc:spChg>
        <pc:spChg chg="del">
          <ac:chgData name="Michael Kuniega" userId="999f7fd1-0dc3-4cba-81fd-6a42a8d75a98" providerId="ADAL" clId="{6D4D4888-DBE0-4B55-BE2B-BB9603BC3B76}" dt="2024-08-08T20:59:30.295" v="667" actId="478"/>
          <ac:spMkLst>
            <pc:docMk/>
            <pc:sldMk cId="759904792" sldId="322"/>
            <ac:spMk id="25" creationId="{F3F497EA-58D8-0962-08C0-D55400BB8740}"/>
          </ac:spMkLst>
        </pc:spChg>
        <pc:spChg chg="del">
          <ac:chgData name="Michael Kuniega" userId="999f7fd1-0dc3-4cba-81fd-6a42a8d75a98" providerId="ADAL" clId="{6D4D4888-DBE0-4B55-BE2B-BB9603BC3B76}" dt="2024-08-08T20:59:30.295" v="667" actId="478"/>
          <ac:spMkLst>
            <pc:docMk/>
            <pc:sldMk cId="759904792" sldId="322"/>
            <ac:spMk id="26" creationId="{4AC7E13B-71DC-5009-3042-082BCD863F53}"/>
          </ac:spMkLst>
        </pc:spChg>
        <pc:spChg chg="del">
          <ac:chgData name="Michael Kuniega" userId="999f7fd1-0dc3-4cba-81fd-6a42a8d75a98" providerId="ADAL" clId="{6D4D4888-DBE0-4B55-BE2B-BB9603BC3B76}" dt="2024-08-08T20:59:30.295" v="667" actId="478"/>
          <ac:spMkLst>
            <pc:docMk/>
            <pc:sldMk cId="759904792" sldId="322"/>
            <ac:spMk id="27" creationId="{F5A4293F-C8BF-E973-B836-F98138006644}"/>
          </ac:spMkLst>
        </pc:spChg>
        <pc:spChg chg="del">
          <ac:chgData name="Michael Kuniega" userId="999f7fd1-0dc3-4cba-81fd-6a42a8d75a98" providerId="ADAL" clId="{6D4D4888-DBE0-4B55-BE2B-BB9603BC3B76}" dt="2024-08-08T20:59:30.295" v="667" actId="478"/>
          <ac:spMkLst>
            <pc:docMk/>
            <pc:sldMk cId="759904792" sldId="322"/>
            <ac:spMk id="28" creationId="{3BB8F876-C4A8-D889-EAA4-FBB834BB47E0}"/>
          </ac:spMkLst>
        </pc:spChg>
        <pc:grpChg chg="add mod">
          <ac:chgData name="Michael Kuniega" userId="999f7fd1-0dc3-4cba-81fd-6a42a8d75a98" providerId="ADAL" clId="{6D4D4888-DBE0-4B55-BE2B-BB9603BC3B76}" dt="2024-08-08T20:59:51.211" v="672" actId="1076"/>
          <ac:grpSpMkLst>
            <pc:docMk/>
            <pc:sldMk cId="759904792" sldId="322"/>
            <ac:grpSpMk id="4" creationId="{72142B61-2595-8EEB-8A2D-F97C53D4137C}"/>
          </ac:grpSpMkLst>
        </pc:grpChg>
        <pc:grpChg chg="mod">
          <ac:chgData name="Michael Kuniega" userId="999f7fd1-0dc3-4cba-81fd-6a42a8d75a98" providerId="ADAL" clId="{6D4D4888-DBE0-4B55-BE2B-BB9603BC3B76}" dt="2024-08-08T20:59:35.362" v="669"/>
          <ac:grpSpMkLst>
            <pc:docMk/>
            <pc:sldMk cId="759904792" sldId="322"/>
            <ac:grpSpMk id="8" creationId="{0C893F26-1683-0851-DF0E-DE6B12C170F7}"/>
          </ac:grpSpMkLst>
        </pc:grpChg>
        <pc:inkChg chg="add mod">
          <ac:chgData name="Michael Kuniega" userId="999f7fd1-0dc3-4cba-81fd-6a42a8d75a98" providerId="ADAL" clId="{6D4D4888-DBE0-4B55-BE2B-BB9603BC3B76}" dt="2024-08-08T20:59:51.211" v="672" actId="1076"/>
          <ac:inkMkLst>
            <pc:docMk/>
            <pc:sldMk cId="759904792" sldId="322"/>
            <ac:inkMk id="23" creationId="{D6D50D3E-D567-E95F-A3D2-E604294E6916}"/>
          </ac:inkMkLst>
        </pc:inkChg>
        <pc:inkChg chg="add mod">
          <ac:chgData name="Michael Kuniega" userId="999f7fd1-0dc3-4cba-81fd-6a42a8d75a98" providerId="ADAL" clId="{6D4D4888-DBE0-4B55-BE2B-BB9603BC3B76}" dt="2024-08-08T20:59:51.211" v="672" actId="1076"/>
          <ac:inkMkLst>
            <pc:docMk/>
            <pc:sldMk cId="759904792" sldId="322"/>
            <ac:inkMk id="30" creationId="{A73B0F3C-6525-AE7F-6ED8-BA5308E7996E}"/>
          </ac:inkMkLst>
        </pc:inkChg>
        <pc:cxnChg chg="del">
          <ac:chgData name="Michael Kuniega" userId="999f7fd1-0dc3-4cba-81fd-6a42a8d75a98" providerId="ADAL" clId="{6D4D4888-DBE0-4B55-BE2B-BB9603BC3B76}" dt="2024-08-08T20:59:38.517" v="670" actId="478"/>
          <ac:cxnSpMkLst>
            <pc:docMk/>
            <pc:sldMk cId="759904792" sldId="322"/>
            <ac:cxnSpMk id="3" creationId="{2CFF17E5-64BE-780D-AB51-8B00EF7A5EE0}"/>
          </ac:cxnSpMkLst>
        </pc:cxnChg>
        <pc:cxnChg chg="mod">
          <ac:chgData name="Michael Kuniega" userId="999f7fd1-0dc3-4cba-81fd-6a42a8d75a98" providerId="ADAL" clId="{6D4D4888-DBE0-4B55-BE2B-BB9603BC3B76}" dt="2024-08-08T21:00:00.743" v="673" actId="1582"/>
          <ac:cxnSpMkLst>
            <pc:docMk/>
            <pc:sldMk cId="759904792" sldId="322"/>
            <ac:cxnSpMk id="5" creationId="{780BE785-1986-B91D-A007-24078D632B71}"/>
          </ac:cxnSpMkLst>
        </pc:cxnChg>
        <pc:cxnChg chg="del">
          <ac:chgData name="Michael Kuniega" userId="999f7fd1-0dc3-4cba-81fd-6a42a8d75a98" providerId="ADAL" clId="{6D4D4888-DBE0-4B55-BE2B-BB9603BC3B76}" dt="2024-08-08T20:59:30.295" v="667" actId="478"/>
          <ac:cxnSpMkLst>
            <pc:docMk/>
            <pc:sldMk cId="759904792" sldId="322"/>
            <ac:cxnSpMk id="9" creationId="{A25678FA-8ED1-4B0C-4669-B498B9BC9445}"/>
          </ac:cxnSpMkLst>
        </pc:cxnChg>
        <pc:cxnChg chg="mod">
          <ac:chgData name="Michael Kuniega" userId="999f7fd1-0dc3-4cba-81fd-6a42a8d75a98" providerId="ADAL" clId="{6D4D4888-DBE0-4B55-BE2B-BB9603BC3B76}" dt="2024-08-08T21:00:09.864" v="674" actId="1582"/>
          <ac:cxnSpMkLst>
            <pc:docMk/>
            <pc:sldMk cId="759904792" sldId="322"/>
            <ac:cxnSpMk id="10" creationId="{A2AAB969-D4AE-E173-1DC8-60E39C949DE7}"/>
          </ac:cxnSpMkLst>
        </pc:cxnChg>
        <pc:cxnChg chg="del">
          <ac:chgData name="Michael Kuniega" userId="999f7fd1-0dc3-4cba-81fd-6a42a8d75a98" providerId="ADAL" clId="{6D4D4888-DBE0-4B55-BE2B-BB9603BC3B76}" dt="2024-08-08T20:59:30.295" v="667" actId="478"/>
          <ac:cxnSpMkLst>
            <pc:docMk/>
            <pc:sldMk cId="759904792" sldId="322"/>
            <ac:cxnSpMk id="11" creationId="{1292B79F-9991-533B-598D-512788415EC9}"/>
          </ac:cxnSpMkLst>
        </pc:cxnChg>
        <pc:cxnChg chg="del">
          <ac:chgData name="Michael Kuniega" userId="999f7fd1-0dc3-4cba-81fd-6a42a8d75a98" providerId="ADAL" clId="{6D4D4888-DBE0-4B55-BE2B-BB9603BC3B76}" dt="2024-08-08T20:59:30.295" v="667" actId="478"/>
          <ac:cxnSpMkLst>
            <pc:docMk/>
            <pc:sldMk cId="759904792" sldId="322"/>
            <ac:cxnSpMk id="12" creationId="{A51F91AB-B93A-2BA8-1201-4F5FFD746414}"/>
          </ac:cxnSpMkLst>
        </pc:cxnChg>
        <pc:cxnChg chg="mod">
          <ac:chgData name="Michael Kuniega" userId="999f7fd1-0dc3-4cba-81fd-6a42a8d75a98" providerId="ADAL" clId="{6D4D4888-DBE0-4B55-BE2B-BB9603BC3B76}" dt="2024-08-08T21:00:09.864" v="674" actId="1582"/>
          <ac:cxnSpMkLst>
            <pc:docMk/>
            <pc:sldMk cId="759904792" sldId="322"/>
            <ac:cxnSpMk id="13" creationId="{C0A45E0B-0BDC-2606-34E2-816BE263BE5D}"/>
          </ac:cxnSpMkLst>
        </pc:cxnChg>
      </pc:sldChg>
      <pc:sldChg chg="del">
        <pc:chgData name="Michael Kuniega" userId="999f7fd1-0dc3-4cba-81fd-6a42a8d75a98" providerId="ADAL" clId="{6D4D4888-DBE0-4B55-BE2B-BB9603BC3B76}" dt="2024-08-08T21:00:18.279" v="675" actId="47"/>
        <pc:sldMkLst>
          <pc:docMk/>
          <pc:sldMk cId="3864820371" sldId="323"/>
        </pc:sldMkLst>
      </pc:sldChg>
      <pc:sldChg chg="del">
        <pc:chgData name="Michael Kuniega" userId="999f7fd1-0dc3-4cba-81fd-6a42a8d75a98" providerId="ADAL" clId="{6D4D4888-DBE0-4B55-BE2B-BB9603BC3B76}" dt="2024-08-08T21:00:19.064" v="677" actId="47"/>
        <pc:sldMkLst>
          <pc:docMk/>
          <pc:sldMk cId="3106172657" sldId="324"/>
        </pc:sldMkLst>
      </pc:sldChg>
      <pc:sldChg chg="del">
        <pc:chgData name="Michael Kuniega" userId="999f7fd1-0dc3-4cba-81fd-6a42a8d75a98" providerId="ADAL" clId="{6D4D4888-DBE0-4B55-BE2B-BB9603BC3B76}" dt="2024-08-08T21:00:19.818" v="679" actId="47"/>
        <pc:sldMkLst>
          <pc:docMk/>
          <pc:sldMk cId="240358945" sldId="325"/>
        </pc:sldMkLst>
      </pc:sldChg>
      <pc:sldChg chg="del">
        <pc:chgData name="Michael Kuniega" userId="999f7fd1-0dc3-4cba-81fd-6a42a8d75a98" providerId="ADAL" clId="{6D4D4888-DBE0-4B55-BE2B-BB9603BC3B76}" dt="2024-08-08T21:00:21.014" v="681" actId="47"/>
        <pc:sldMkLst>
          <pc:docMk/>
          <pc:sldMk cId="1823025249" sldId="326"/>
        </pc:sldMkLst>
      </pc:sldChg>
      <pc:sldChg chg="del">
        <pc:chgData name="Michael Kuniega" userId="999f7fd1-0dc3-4cba-81fd-6a42a8d75a98" providerId="ADAL" clId="{6D4D4888-DBE0-4B55-BE2B-BB9603BC3B76}" dt="2024-08-08T21:00:19.457" v="678" actId="47"/>
        <pc:sldMkLst>
          <pc:docMk/>
          <pc:sldMk cId="3697524963" sldId="327"/>
        </pc:sldMkLst>
      </pc:sldChg>
      <pc:sldChg chg="del">
        <pc:chgData name="Michael Kuniega" userId="999f7fd1-0dc3-4cba-81fd-6a42a8d75a98" providerId="ADAL" clId="{6D4D4888-DBE0-4B55-BE2B-BB9603BC3B76}" dt="2024-08-08T21:00:18.705" v="676" actId="47"/>
        <pc:sldMkLst>
          <pc:docMk/>
          <pc:sldMk cId="3277023839" sldId="328"/>
        </pc:sldMkLst>
      </pc:sldChg>
      <pc:sldChg chg="del">
        <pc:chgData name="Michael Kuniega" userId="999f7fd1-0dc3-4cba-81fd-6a42a8d75a98" providerId="ADAL" clId="{6D4D4888-DBE0-4B55-BE2B-BB9603BC3B76}" dt="2024-08-08T21:00:20.477" v="680" actId="47"/>
        <pc:sldMkLst>
          <pc:docMk/>
          <pc:sldMk cId="4247554249" sldId="329"/>
        </pc:sldMkLst>
      </pc:sldChg>
      <pc:sldChg chg="del">
        <pc:chgData name="Michael Kuniega" userId="999f7fd1-0dc3-4cba-81fd-6a42a8d75a98" providerId="ADAL" clId="{6D4D4888-DBE0-4B55-BE2B-BB9603BC3B76}" dt="2024-08-08T21:00:21.642" v="682" actId="47"/>
        <pc:sldMkLst>
          <pc:docMk/>
          <pc:sldMk cId="4214825405" sldId="330"/>
        </pc:sldMkLst>
      </pc:sldChg>
      <pc:sldChg chg="del">
        <pc:chgData name="Michael Kuniega" userId="999f7fd1-0dc3-4cba-81fd-6a42a8d75a98" providerId="ADAL" clId="{6D4D4888-DBE0-4B55-BE2B-BB9603BC3B76}" dt="2024-08-08T21:00:22.183" v="683" actId="47"/>
        <pc:sldMkLst>
          <pc:docMk/>
          <pc:sldMk cId="630167742" sldId="331"/>
        </pc:sldMkLst>
      </pc:sldChg>
      <pc:sldChg chg="del">
        <pc:chgData name="Michael Kuniega" userId="999f7fd1-0dc3-4cba-81fd-6a42a8d75a98" providerId="ADAL" clId="{6D4D4888-DBE0-4B55-BE2B-BB9603BC3B76}" dt="2024-08-08T21:00:22.809" v="684" actId="47"/>
        <pc:sldMkLst>
          <pc:docMk/>
          <pc:sldMk cId="110849236" sldId="332"/>
        </pc:sldMkLst>
      </pc:sldChg>
      <pc:sldChg chg="modSp add mod">
        <pc:chgData name="Michael Kuniega" userId="999f7fd1-0dc3-4cba-81fd-6a42a8d75a98" providerId="ADAL" clId="{6D4D4888-DBE0-4B55-BE2B-BB9603BC3B76}" dt="2024-08-08T20:05:19.164" v="315" actId="20577"/>
        <pc:sldMkLst>
          <pc:docMk/>
          <pc:sldMk cId="1959050733" sldId="333"/>
        </pc:sldMkLst>
        <pc:spChg chg="mod">
          <ac:chgData name="Michael Kuniega" userId="999f7fd1-0dc3-4cba-81fd-6a42a8d75a98" providerId="ADAL" clId="{6D4D4888-DBE0-4B55-BE2B-BB9603BC3B76}" dt="2024-08-08T20:04:27.073" v="268" actId="20577"/>
          <ac:spMkLst>
            <pc:docMk/>
            <pc:sldMk cId="1959050733" sldId="333"/>
            <ac:spMk id="2" creationId="{8E01C59E-0269-4562-98A3-84F58A21461D}"/>
          </ac:spMkLst>
        </pc:spChg>
        <pc:spChg chg="mod">
          <ac:chgData name="Michael Kuniega" userId="999f7fd1-0dc3-4cba-81fd-6a42a8d75a98" providerId="ADAL" clId="{6D4D4888-DBE0-4B55-BE2B-BB9603BC3B76}" dt="2024-08-08T20:05:19.164" v="315" actId="20577"/>
          <ac:spMkLst>
            <pc:docMk/>
            <pc:sldMk cId="1959050733" sldId="333"/>
            <ac:spMk id="28" creationId="{3BB8F876-C4A8-D889-EAA4-FBB834BB47E0}"/>
          </ac:spMkLst>
        </pc:spChg>
      </pc:sldChg>
      <pc:sldChg chg="modSp add mod">
        <pc:chgData name="Michael Kuniega" userId="999f7fd1-0dc3-4cba-81fd-6a42a8d75a98" providerId="ADAL" clId="{6D4D4888-DBE0-4B55-BE2B-BB9603BC3B76}" dt="2024-08-08T20:51:46.651" v="332" actId="20577"/>
        <pc:sldMkLst>
          <pc:docMk/>
          <pc:sldMk cId="834348559" sldId="334"/>
        </pc:sldMkLst>
        <pc:spChg chg="mod">
          <ac:chgData name="Michael Kuniega" userId="999f7fd1-0dc3-4cba-81fd-6a42a8d75a98" providerId="ADAL" clId="{6D4D4888-DBE0-4B55-BE2B-BB9603BC3B76}" dt="2024-08-08T20:51:35.758" v="324" actId="20577"/>
          <ac:spMkLst>
            <pc:docMk/>
            <pc:sldMk cId="834348559" sldId="334"/>
            <ac:spMk id="2" creationId="{8E01C59E-0269-4562-98A3-84F58A21461D}"/>
          </ac:spMkLst>
        </pc:spChg>
        <pc:spChg chg="mod">
          <ac:chgData name="Michael Kuniega" userId="999f7fd1-0dc3-4cba-81fd-6a42a8d75a98" providerId="ADAL" clId="{6D4D4888-DBE0-4B55-BE2B-BB9603BC3B76}" dt="2024-08-08T20:51:46.651" v="332" actId="20577"/>
          <ac:spMkLst>
            <pc:docMk/>
            <pc:sldMk cId="834348559" sldId="334"/>
            <ac:spMk id="28" creationId="{3BB8F876-C4A8-D889-EAA4-FBB834BB47E0}"/>
          </ac:spMkLst>
        </pc:spChg>
      </pc:sldChg>
      <pc:sldChg chg="modSp add mod">
        <pc:chgData name="Michael Kuniega" userId="999f7fd1-0dc3-4cba-81fd-6a42a8d75a98" providerId="ADAL" clId="{6D4D4888-DBE0-4B55-BE2B-BB9603BC3B76}" dt="2024-08-08T20:52:44.513" v="415" actId="20577"/>
        <pc:sldMkLst>
          <pc:docMk/>
          <pc:sldMk cId="987155852" sldId="335"/>
        </pc:sldMkLst>
        <pc:spChg chg="mod">
          <ac:chgData name="Michael Kuniega" userId="999f7fd1-0dc3-4cba-81fd-6a42a8d75a98" providerId="ADAL" clId="{6D4D4888-DBE0-4B55-BE2B-BB9603BC3B76}" dt="2024-08-08T20:52:14.217" v="365" actId="20577"/>
          <ac:spMkLst>
            <pc:docMk/>
            <pc:sldMk cId="987155852" sldId="335"/>
            <ac:spMk id="2" creationId="{8E01C59E-0269-4562-98A3-84F58A21461D}"/>
          </ac:spMkLst>
        </pc:spChg>
        <pc:spChg chg="mod">
          <ac:chgData name="Michael Kuniega" userId="999f7fd1-0dc3-4cba-81fd-6a42a8d75a98" providerId="ADAL" clId="{6D4D4888-DBE0-4B55-BE2B-BB9603BC3B76}" dt="2024-08-08T20:52:44.513" v="415" actId="20577"/>
          <ac:spMkLst>
            <pc:docMk/>
            <pc:sldMk cId="987155852" sldId="335"/>
            <ac:spMk id="28" creationId="{3BB8F876-C4A8-D889-EAA4-FBB834BB47E0}"/>
          </ac:spMkLst>
        </pc:spChg>
      </pc:sldChg>
      <pc:sldChg chg="addSp delSp modSp add mod">
        <pc:chgData name="Michael Kuniega" userId="999f7fd1-0dc3-4cba-81fd-6a42a8d75a98" providerId="ADAL" clId="{6D4D4888-DBE0-4B55-BE2B-BB9603BC3B76}" dt="2024-08-08T20:58:24.945" v="622" actId="1076"/>
        <pc:sldMkLst>
          <pc:docMk/>
          <pc:sldMk cId="4113165086" sldId="336"/>
        </pc:sldMkLst>
        <pc:spChg chg="mod">
          <ac:chgData name="Michael Kuniega" userId="999f7fd1-0dc3-4cba-81fd-6a42a8d75a98" providerId="ADAL" clId="{6D4D4888-DBE0-4B55-BE2B-BB9603BC3B76}" dt="2024-08-08T20:53:55.628" v="442" actId="20577"/>
          <ac:spMkLst>
            <pc:docMk/>
            <pc:sldMk cId="4113165086" sldId="336"/>
            <ac:spMk id="2" creationId="{8E01C59E-0269-4562-98A3-84F58A21461D}"/>
          </ac:spMkLst>
        </pc:spChg>
        <pc:spChg chg="add mod">
          <ac:chgData name="Michael Kuniega" userId="999f7fd1-0dc3-4cba-81fd-6a42a8d75a98" providerId="ADAL" clId="{6D4D4888-DBE0-4B55-BE2B-BB9603BC3B76}" dt="2024-08-08T20:58:19.372" v="621" actId="1076"/>
          <ac:spMkLst>
            <pc:docMk/>
            <pc:sldMk cId="4113165086" sldId="336"/>
            <ac:spMk id="13" creationId="{4ACE5190-5315-A64F-54D9-BE4314EA5564}"/>
          </ac:spMkLst>
        </pc:spChg>
        <pc:spChg chg="del">
          <ac:chgData name="Michael Kuniega" userId="999f7fd1-0dc3-4cba-81fd-6a42a8d75a98" providerId="ADAL" clId="{6D4D4888-DBE0-4B55-BE2B-BB9603BC3B76}" dt="2024-08-08T20:54:32.909" v="538" actId="478"/>
          <ac:spMkLst>
            <pc:docMk/>
            <pc:sldMk cId="4113165086" sldId="336"/>
            <ac:spMk id="14" creationId="{54CB7A4B-56E7-75ED-DBBE-C4D7C08D812B}"/>
          </ac:spMkLst>
        </pc:spChg>
        <pc:spChg chg="del">
          <ac:chgData name="Michael Kuniega" userId="999f7fd1-0dc3-4cba-81fd-6a42a8d75a98" providerId="ADAL" clId="{6D4D4888-DBE0-4B55-BE2B-BB9603BC3B76}" dt="2024-08-08T20:54:32.909" v="538" actId="478"/>
          <ac:spMkLst>
            <pc:docMk/>
            <pc:sldMk cId="4113165086" sldId="336"/>
            <ac:spMk id="15" creationId="{264D614F-73B2-9A73-F1F0-8299D18CECB1}"/>
          </ac:spMkLst>
        </pc:spChg>
        <pc:spChg chg="del">
          <ac:chgData name="Michael Kuniega" userId="999f7fd1-0dc3-4cba-81fd-6a42a8d75a98" providerId="ADAL" clId="{6D4D4888-DBE0-4B55-BE2B-BB9603BC3B76}" dt="2024-08-08T20:54:32.909" v="538" actId="478"/>
          <ac:spMkLst>
            <pc:docMk/>
            <pc:sldMk cId="4113165086" sldId="336"/>
            <ac:spMk id="16" creationId="{028399F6-8480-ED48-6211-1EFE22CF21B0}"/>
          </ac:spMkLst>
        </pc:spChg>
        <pc:spChg chg="del">
          <ac:chgData name="Michael Kuniega" userId="999f7fd1-0dc3-4cba-81fd-6a42a8d75a98" providerId="ADAL" clId="{6D4D4888-DBE0-4B55-BE2B-BB9603BC3B76}" dt="2024-08-08T20:54:32.909" v="538" actId="478"/>
          <ac:spMkLst>
            <pc:docMk/>
            <pc:sldMk cId="4113165086" sldId="336"/>
            <ac:spMk id="17" creationId="{3E7E3F0C-F25D-4E50-4ED6-6FC097D21FCB}"/>
          </ac:spMkLst>
        </pc:spChg>
        <pc:spChg chg="del">
          <ac:chgData name="Michael Kuniega" userId="999f7fd1-0dc3-4cba-81fd-6a42a8d75a98" providerId="ADAL" clId="{6D4D4888-DBE0-4B55-BE2B-BB9603BC3B76}" dt="2024-08-08T20:54:32.909" v="538" actId="478"/>
          <ac:spMkLst>
            <pc:docMk/>
            <pc:sldMk cId="4113165086" sldId="336"/>
            <ac:spMk id="18" creationId="{6208D56F-10F2-2842-87C8-79A439A4E59B}"/>
          </ac:spMkLst>
        </pc:spChg>
        <pc:spChg chg="del">
          <ac:chgData name="Michael Kuniega" userId="999f7fd1-0dc3-4cba-81fd-6a42a8d75a98" providerId="ADAL" clId="{6D4D4888-DBE0-4B55-BE2B-BB9603BC3B76}" dt="2024-08-08T20:54:32.909" v="538" actId="478"/>
          <ac:spMkLst>
            <pc:docMk/>
            <pc:sldMk cId="4113165086" sldId="336"/>
            <ac:spMk id="19" creationId="{C022ED91-5E8B-7E43-26F0-9C0E9E00E5A1}"/>
          </ac:spMkLst>
        </pc:spChg>
        <pc:spChg chg="del">
          <ac:chgData name="Michael Kuniega" userId="999f7fd1-0dc3-4cba-81fd-6a42a8d75a98" providerId="ADAL" clId="{6D4D4888-DBE0-4B55-BE2B-BB9603BC3B76}" dt="2024-08-08T20:54:32.909" v="538" actId="478"/>
          <ac:spMkLst>
            <pc:docMk/>
            <pc:sldMk cId="4113165086" sldId="336"/>
            <ac:spMk id="20" creationId="{946A4BA8-4F88-6BC1-6BD5-C31180C1B517}"/>
          </ac:spMkLst>
        </pc:spChg>
        <pc:spChg chg="add mod">
          <ac:chgData name="Michael Kuniega" userId="999f7fd1-0dc3-4cba-81fd-6a42a8d75a98" providerId="ADAL" clId="{6D4D4888-DBE0-4B55-BE2B-BB9603BC3B76}" dt="2024-08-08T20:58:19.372" v="621" actId="1076"/>
          <ac:spMkLst>
            <pc:docMk/>
            <pc:sldMk cId="4113165086" sldId="336"/>
            <ac:spMk id="21" creationId="{1ACEA8D8-406E-C168-1E47-75E60547ED37}"/>
          </ac:spMkLst>
        </pc:spChg>
        <pc:spChg chg="add mod">
          <ac:chgData name="Michael Kuniega" userId="999f7fd1-0dc3-4cba-81fd-6a42a8d75a98" providerId="ADAL" clId="{6D4D4888-DBE0-4B55-BE2B-BB9603BC3B76}" dt="2024-08-08T20:58:24.945" v="622" actId="1076"/>
          <ac:spMkLst>
            <pc:docMk/>
            <pc:sldMk cId="4113165086" sldId="336"/>
            <ac:spMk id="22" creationId="{34E37A44-FEA1-7DB6-3C65-437F104E005E}"/>
          </ac:spMkLst>
        </pc:spChg>
        <pc:spChg chg="del">
          <ac:chgData name="Michael Kuniega" userId="999f7fd1-0dc3-4cba-81fd-6a42a8d75a98" providerId="ADAL" clId="{6D4D4888-DBE0-4B55-BE2B-BB9603BC3B76}" dt="2024-08-08T20:54:32.909" v="538" actId="478"/>
          <ac:spMkLst>
            <pc:docMk/>
            <pc:sldMk cId="4113165086" sldId="336"/>
            <ac:spMk id="24" creationId="{558EBB92-7719-01D7-93F3-DFCFA53FB425}"/>
          </ac:spMkLst>
        </pc:spChg>
        <pc:spChg chg="del">
          <ac:chgData name="Michael Kuniega" userId="999f7fd1-0dc3-4cba-81fd-6a42a8d75a98" providerId="ADAL" clId="{6D4D4888-DBE0-4B55-BE2B-BB9603BC3B76}" dt="2024-08-08T20:54:32.909" v="538" actId="478"/>
          <ac:spMkLst>
            <pc:docMk/>
            <pc:sldMk cId="4113165086" sldId="336"/>
            <ac:spMk id="25" creationId="{F3F497EA-58D8-0962-08C0-D55400BB8740}"/>
          </ac:spMkLst>
        </pc:spChg>
        <pc:spChg chg="del">
          <ac:chgData name="Michael Kuniega" userId="999f7fd1-0dc3-4cba-81fd-6a42a8d75a98" providerId="ADAL" clId="{6D4D4888-DBE0-4B55-BE2B-BB9603BC3B76}" dt="2024-08-08T20:54:32.909" v="538" actId="478"/>
          <ac:spMkLst>
            <pc:docMk/>
            <pc:sldMk cId="4113165086" sldId="336"/>
            <ac:spMk id="26" creationId="{4AC7E13B-71DC-5009-3042-082BCD863F53}"/>
          </ac:spMkLst>
        </pc:spChg>
        <pc:spChg chg="del">
          <ac:chgData name="Michael Kuniega" userId="999f7fd1-0dc3-4cba-81fd-6a42a8d75a98" providerId="ADAL" clId="{6D4D4888-DBE0-4B55-BE2B-BB9603BC3B76}" dt="2024-08-08T20:54:32.909" v="538" actId="478"/>
          <ac:spMkLst>
            <pc:docMk/>
            <pc:sldMk cId="4113165086" sldId="336"/>
            <ac:spMk id="27" creationId="{F5A4293F-C8BF-E973-B836-F98138006644}"/>
          </ac:spMkLst>
        </pc:spChg>
        <pc:spChg chg="mod">
          <ac:chgData name="Michael Kuniega" userId="999f7fd1-0dc3-4cba-81fd-6a42a8d75a98" providerId="ADAL" clId="{6D4D4888-DBE0-4B55-BE2B-BB9603BC3B76}" dt="2024-08-08T20:54:40.644" v="539" actId="14100"/>
          <ac:spMkLst>
            <pc:docMk/>
            <pc:sldMk cId="4113165086" sldId="336"/>
            <ac:spMk id="28" creationId="{3BB8F876-C4A8-D889-EAA4-FBB834BB47E0}"/>
          </ac:spMkLst>
        </pc:spChg>
        <pc:cxnChg chg="add mod">
          <ac:chgData name="Michael Kuniega" userId="999f7fd1-0dc3-4cba-81fd-6a42a8d75a98" providerId="ADAL" clId="{6D4D4888-DBE0-4B55-BE2B-BB9603BC3B76}" dt="2024-08-08T20:58:19.372" v="621" actId="1076"/>
          <ac:cxnSpMkLst>
            <pc:docMk/>
            <pc:sldMk cId="4113165086" sldId="336"/>
            <ac:cxnSpMk id="4" creationId="{503BBE35-BA69-79BD-25CF-3B5C1C7AD229}"/>
          </ac:cxnSpMkLst>
        </pc:cxnChg>
        <pc:cxnChg chg="add mod">
          <ac:chgData name="Michael Kuniega" userId="999f7fd1-0dc3-4cba-81fd-6a42a8d75a98" providerId="ADAL" clId="{6D4D4888-DBE0-4B55-BE2B-BB9603BC3B76}" dt="2024-08-08T20:58:19.372" v="621" actId="1076"/>
          <ac:cxnSpMkLst>
            <pc:docMk/>
            <pc:sldMk cId="4113165086" sldId="336"/>
            <ac:cxnSpMk id="5" creationId="{A84D1CE1-C55D-CE88-8F5C-437AF254C471}"/>
          </ac:cxnSpMkLst>
        </pc:cxnChg>
        <pc:cxnChg chg="add mod">
          <ac:chgData name="Michael Kuniega" userId="999f7fd1-0dc3-4cba-81fd-6a42a8d75a98" providerId="ADAL" clId="{6D4D4888-DBE0-4B55-BE2B-BB9603BC3B76}" dt="2024-08-08T20:58:19.372" v="621" actId="1076"/>
          <ac:cxnSpMkLst>
            <pc:docMk/>
            <pc:sldMk cId="4113165086" sldId="336"/>
            <ac:cxnSpMk id="6" creationId="{F768C5A5-1F11-912B-3F7E-D0861E093187}"/>
          </ac:cxnSpMkLst>
        </pc:cxnChg>
        <pc:cxnChg chg="del">
          <ac:chgData name="Michael Kuniega" userId="999f7fd1-0dc3-4cba-81fd-6a42a8d75a98" providerId="ADAL" clId="{6D4D4888-DBE0-4B55-BE2B-BB9603BC3B76}" dt="2024-08-08T20:54:32.909" v="538" actId="478"/>
          <ac:cxnSpMkLst>
            <pc:docMk/>
            <pc:sldMk cId="4113165086" sldId="336"/>
            <ac:cxnSpMk id="9" creationId="{A25678FA-8ED1-4B0C-4669-B498B9BC9445}"/>
          </ac:cxnSpMkLst>
        </pc:cxnChg>
        <pc:cxnChg chg="del">
          <ac:chgData name="Michael Kuniega" userId="999f7fd1-0dc3-4cba-81fd-6a42a8d75a98" providerId="ADAL" clId="{6D4D4888-DBE0-4B55-BE2B-BB9603BC3B76}" dt="2024-08-08T20:54:32.909" v="538" actId="478"/>
          <ac:cxnSpMkLst>
            <pc:docMk/>
            <pc:sldMk cId="4113165086" sldId="336"/>
            <ac:cxnSpMk id="11" creationId="{1292B79F-9991-533B-598D-512788415EC9}"/>
          </ac:cxnSpMkLst>
        </pc:cxnChg>
        <pc:cxnChg chg="del">
          <ac:chgData name="Michael Kuniega" userId="999f7fd1-0dc3-4cba-81fd-6a42a8d75a98" providerId="ADAL" clId="{6D4D4888-DBE0-4B55-BE2B-BB9603BC3B76}" dt="2024-08-08T20:54:32.909" v="538" actId="478"/>
          <ac:cxnSpMkLst>
            <pc:docMk/>
            <pc:sldMk cId="4113165086" sldId="336"/>
            <ac:cxnSpMk id="12" creationId="{A51F91AB-B93A-2BA8-1201-4F5FFD746414}"/>
          </ac:cxnSpMkLst>
        </pc:cxnChg>
        <pc:cxnChg chg="add del mod">
          <ac:chgData name="Michael Kuniega" userId="999f7fd1-0dc3-4cba-81fd-6a42a8d75a98" providerId="ADAL" clId="{6D4D4888-DBE0-4B55-BE2B-BB9603BC3B76}" dt="2024-08-08T20:58:19.372" v="621" actId="1076"/>
          <ac:cxnSpMkLst>
            <pc:docMk/>
            <pc:sldMk cId="4113165086" sldId="336"/>
            <ac:cxnSpMk id="29" creationId="{6ACDE1F4-7D8B-113C-B973-B2D7629E45EA}"/>
          </ac:cxnSpMkLst>
        </pc:cxnChg>
        <pc:cxnChg chg="add mod">
          <ac:chgData name="Michael Kuniega" userId="999f7fd1-0dc3-4cba-81fd-6a42a8d75a98" providerId="ADAL" clId="{6D4D4888-DBE0-4B55-BE2B-BB9603BC3B76}" dt="2024-08-08T20:58:19.372" v="621" actId="1076"/>
          <ac:cxnSpMkLst>
            <pc:docMk/>
            <pc:sldMk cId="4113165086" sldId="336"/>
            <ac:cxnSpMk id="31" creationId="{8C214557-1663-0C97-8BDE-1C09C86DC3EE}"/>
          </ac:cxnSpMkLst>
        </pc:cxnChg>
        <pc:cxnChg chg="add mod">
          <ac:chgData name="Michael Kuniega" userId="999f7fd1-0dc3-4cba-81fd-6a42a8d75a98" providerId="ADAL" clId="{6D4D4888-DBE0-4B55-BE2B-BB9603BC3B76}" dt="2024-08-08T20:58:19.372" v="621" actId="1076"/>
          <ac:cxnSpMkLst>
            <pc:docMk/>
            <pc:sldMk cId="4113165086" sldId="336"/>
            <ac:cxnSpMk id="33" creationId="{9CFE7F59-C340-B99E-8346-DAD30A56C868}"/>
          </ac:cxnSpMkLst>
        </pc:cxnChg>
        <pc:cxnChg chg="add mod">
          <ac:chgData name="Michael Kuniega" userId="999f7fd1-0dc3-4cba-81fd-6a42a8d75a98" providerId="ADAL" clId="{6D4D4888-DBE0-4B55-BE2B-BB9603BC3B76}" dt="2024-08-08T20:58:19.372" v="621" actId="1076"/>
          <ac:cxnSpMkLst>
            <pc:docMk/>
            <pc:sldMk cId="4113165086" sldId="336"/>
            <ac:cxnSpMk id="34" creationId="{8624C3A9-DD25-5D92-66DD-D16DF754AA92}"/>
          </ac:cxnSpMkLst>
        </pc:cxnChg>
      </pc:sldChg>
      <pc:sldChg chg="addSp delSp modSp add mod">
        <pc:chgData name="Michael Kuniega" userId="999f7fd1-0dc3-4cba-81fd-6a42a8d75a98" providerId="ADAL" clId="{6D4D4888-DBE0-4B55-BE2B-BB9603BC3B76}" dt="2024-08-09T02:40:21.807" v="990" actId="20577"/>
        <pc:sldMkLst>
          <pc:docMk/>
          <pc:sldMk cId="1600821410" sldId="337"/>
        </pc:sldMkLst>
        <pc:spChg chg="mod">
          <ac:chgData name="Michael Kuniega" userId="999f7fd1-0dc3-4cba-81fd-6a42a8d75a98" providerId="ADAL" clId="{6D4D4888-DBE0-4B55-BE2B-BB9603BC3B76}" dt="2024-08-08T21:00:30.149" v="689" actId="20577"/>
          <ac:spMkLst>
            <pc:docMk/>
            <pc:sldMk cId="1600821410" sldId="337"/>
            <ac:spMk id="2" creationId="{8E01C59E-0269-4562-98A3-84F58A21461D}"/>
          </ac:spMkLst>
        </pc:spChg>
        <pc:spChg chg="mod">
          <ac:chgData name="Michael Kuniega" userId="999f7fd1-0dc3-4cba-81fd-6a42a8d75a98" providerId="ADAL" clId="{6D4D4888-DBE0-4B55-BE2B-BB9603BC3B76}" dt="2024-08-09T02:40:21.807" v="990" actId="20577"/>
          <ac:spMkLst>
            <pc:docMk/>
            <pc:sldMk cId="1600821410" sldId="337"/>
            <ac:spMk id="6" creationId="{ED7C433B-30AC-C14F-E6EF-18C7B8F9B002}"/>
          </ac:spMkLst>
        </pc:spChg>
        <pc:spChg chg="mod">
          <ac:chgData name="Michael Kuniega" userId="999f7fd1-0dc3-4cba-81fd-6a42a8d75a98" providerId="ADAL" clId="{6D4D4888-DBE0-4B55-BE2B-BB9603BC3B76}" dt="2024-08-08T21:01:10.333" v="695" actId="20577"/>
          <ac:spMkLst>
            <pc:docMk/>
            <pc:sldMk cId="1600821410" sldId="337"/>
            <ac:spMk id="14" creationId="{8CCC191B-558D-D50F-C1E0-08375760D89D}"/>
          </ac:spMkLst>
        </pc:spChg>
        <pc:spChg chg="mod">
          <ac:chgData name="Michael Kuniega" userId="999f7fd1-0dc3-4cba-81fd-6a42a8d75a98" providerId="ADAL" clId="{6D4D4888-DBE0-4B55-BE2B-BB9603BC3B76}" dt="2024-08-08T21:01:13.836" v="696" actId="20577"/>
          <ac:spMkLst>
            <pc:docMk/>
            <pc:sldMk cId="1600821410" sldId="337"/>
            <ac:spMk id="15" creationId="{6C45B97E-D68A-C48C-FA26-E0BCF2726C6B}"/>
          </ac:spMkLst>
        </pc:spChg>
        <pc:spChg chg="add mod">
          <ac:chgData name="Michael Kuniega" userId="999f7fd1-0dc3-4cba-81fd-6a42a8d75a98" providerId="ADAL" clId="{6D4D4888-DBE0-4B55-BE2B-BB9603BC3B76}" dt="2024-08-08T21:01:21.420" v="706" actId="1036"/>
          <ac:spMkLst>
            <pc:docMk/>
            <pc:sldMk cId="1600821410" sldId="337"/>
            <ac:spMk id="16" creationId="{0454E1F0-263E-791E-3109-484A1A00CB83}"/>
          </ac:spMkLst>
        </pc:spChg>
        <pc:spChg chg="add mod">
          <ac:chgData name="Michael Kuniega" userId="999f7fd1-0dc3-4cba-81fd-6a42a8d75a98" providerId="ADAL" clId="{6D4D4888-DBE0-4B55-BE2B-BB9603BC3B76}" dt="2024-08-08T21:01:25.568" v="707" actId="1076"/>
          <ac:spMkLst>
            <pc:docMk/>
            <pc:sldMk cId="1600821410" sldId="337"/>
            <ac:spMk id="17" creationId="{CDBBBD39-9E06-76A2-AC20-A8C8FCCF3E63}"/>
          </ac:spMkLst>
        </pc:spChg>
        <pc:grpChg chg="add mod">
          <ac:chgData name="Michael Kuniega" userId="999f7fd1-0dc3-4cba-81fd-6a42a8d75a98" providerId="ADAL" clId="{6D4D4888-DBE0-4B55-BE2B-BB9603BC3B76}" dt="2024-08-08T21:01:07.587" v="694" actId="1076"/>
          <ac:grpSpMkLst>
            <pc:docMk/>
            <pc:sldMk cId="1600821410" sldId="337"/>
            <ac:grpSpMk id="3" creationId="{3B42FD41-CB27-00C7-2808-483BFA978879}"/>
          </ac:grpSpMkLst>
        </pc:grpChg>
        <pc:grpChg chg="del">
          <ac:chgData name="Michael Kuniega" userId="999f7fd1-0dc3-4cba-81fd-6a42a8d75a98" providerId="ADAL" clId="{6D4D4888-DBE0-4B55-BE2B-BB9603BC3B76}" dt="2024-08-08T21:00:37.204" v="691" actId="478"/>
          <ac:grpSpMkLst>
            <pc:docMk/>
            <pc:sldMk cId="1600821410" sldId="337"/>
            <ac:grpSpMk id="4" creationId="{72142B61-2595-8EEB-8A2D-F97C53D4137C}"/>
          </ac:grpSpMkLst>
        </pc:grpChg>
        <pc:grpChg chg="mod">
          <ac:chgData name="Michael Kuniega" userId="999f7fd1-0dc3-4cba-81fd-6a42a8d75a98" providerId="ADAL" clId="{6D4D4888-DBE0-4B55-BE2B-BB9603BC3B76}" dt="2024-08-08T21:00:49.557" v="692"/>
          <ac:grpSpMkLst>
            <pc:docMk/>
            <pc:sldMk cId="1600821410" sldId="337"/>
            <ac:grpSpMk id="9" creationId="{CDB16AF5-D012-D0E5-DE1A-6BF8C9AC5058}"/>
          </ac:grpSpMkLst>
        </pc:grpChg>
        <pc:inkChg chg="del">
          <ac:chgData name="Michael Kuniega" userId="999f7fd1-0dc3-4cba-81fd-6a42a8d75a98" providerId="ADAL" clId="{6D4D4888-DBE0-4B55-BE2B-BB9603BC3B76}" dt="2024-08-08T21:00:35.078" v="690" actId="478"/>
          <ac:inkMkLst>
            <pc:docMk/>
            <pc:sldMk cId="1600821410" sldId="337"/>
            <ac:inkMk id="23" creationId="{D6D50D3E-D567-E95F-A3D2-E604294E6916}"/>
          </ac:inkMkLst>
        </pc:inkChg>
        <pc:inkChg chg="del">
          <ac:chgData name="Michael Kuniega" userId="999f7fd1-0dc3-4cba-81fd-6a42a8d75a98" providerId="ADAL" clId="{6D4D4888-DBE0-4B55-BE2B-BB9603BC3B76}" dt="2024-08-08T21:00:35.078" v="690" actId="478"/>
          <ac:inkMkLst>
            <pc:docMk/>
            <pc:sldMk cId="1600821410" sldId="337"/>
            <ac:inkMk id="30" creationId="{A73B0F3C-6525-AE7F-6ED8-BA5308E7996E}"/>
          </ac:inkMkLst>
        </pc:inkChg>
        <pc:cxnChg chg="mod">
          <ac:chgData name="Michael Kuniega" userId="999f7fd1-0dc3-4cba-81fd-6a42a8d75a98" providerId="ADAL" clId="{6D4D4888-DBE0-4B55-BE2B-BB9603BC3B76}" dt="2024-08-08T21:01:04.024" v="693" actId="1582"/>
          <ac:cxnSpMkLst>
            <pc:docMk/>
            <pc:sldMk cId="1600821410" sldId="337"/>
            <ac:cxnSpMk id="7" creationId="{73F94D81-CF44-3FF1-7780-E03198A7EAA3}"/>
          </ac:cxnSpMkLst>
        </pc:cxnChg>
        <pc:cxnChg chg="mod">
          <ac:chgData name="Michael Kuniega" userId="999f7fd1-0dc3-4cba-81fd-6a42a8d75a98" providerId="ADAL" clId="{6D4D4888-DBE0-4B55-BE2B-BB9603BC3B76}" dt="2024-08-08T21:01:04.024" v="693" actId="1582"/>
          <ac:cxnSpMkLst>
            <pc:docMk/>
            <pc:sldMk cId="1600821410" sldId="337"/>
            <ac:cxnSpMk id="11" creationId="{073A8D31-6A45-BAEE-0C65-139B5888576C}"/>
          </ac:cxnSpMkLst>
        </pc:cxnChg>
        <pc:cxnChg chg="mod">
          <ac:chgData name="Michael Kuniega" userId="999f7fd1-0dc3-4cba-81fd-6a42a8d75a98" providerId="ADAL" clId="{6D4D4888-DBE0-4B55-BE2B-BB9603BC3B76}" dt="2024-08-08T21:01:04.024" v="693" actId="1582"/>
          <ac:cxnSpMkLst>
            <pc:docMk/>
            <pc:sldMk cId="1600821410" sldId="337"/>
            <ac:cxnSpMk id="12" creationId="{C8A274B8-075A-77CF-0E78-E277E95432DA}"/>
          </ac:cxnSpMkLst>
        </pc:cxnChg>
      </pc:sldChg>
      <pc:sldChg chg="addSp delSp modSp add mod">
        <pc:chgData name="Michael Kuniega" userId="999f7fd1-0dc3-4cba-81fd-6a42a8d75a98" providerId="ADAL" clId="{6D4D4888-DBE0-4B55-BE2B-BB9603BC3B76}" dt="2024-08-09T02:40:25.638" v="992" actId="20577"/>
        <pc:sldMkLst>
          <pc:docMk/>
          <pc:sldMk cId="1190695842" sldId="338"/>
        </pc:sldMkLst>
        <pc:spChg chg="mod">
          <ac:chgData name="Michael Kuniega" userId="999f7fd1-0dc3-4cba-81fd-6a42a8d75a98" providerId="ADAL" clId="{6D4D4888-DBE0-4B55-BE2B-BB9603BC3B76}" dt="2024-08-08T21:01:58.771" v="710" actId="20577"/>
          <ac:spMkLst>
            <pc:docMk/>
            <pc:sldMk cId="1190695842" sldId="338"/>
            <ac:spMk id="2" creationId="{8E01C59E-0269-4562-98A3-84F58A21461D}"/>
          </ac:spMkLst>
        </pc:spChg>
        <pc:spChg chg="mod">
          <ac:chgData name="Michael Kuniega" userId="999f7fd1-0dc3-4cba-81fd-6a42a8d75a98" providerId="ADAL" clId="{6D4D4888-DBE0-4B55-BE2B-BB9603BC3B76}" dt="2024-08-09T02:40:25.638" v="992" actId="20577"/>
          <ac:spMkLst>
            <pc:docMk/>
            <pc:sldMk cId="1190695842" sldId="338"/>
            <ac:spMk id="6" creationId="{ED7C433B-30AC-C14F-E6EF-18C7B8F9B002}"/>
          </ac:spMkLst>
        </pc:spChg>
        <pc:spChg chg="del">
          <ac:chgData name="Michael Kuniega" userId="999f7fd1-0dc3-4cba-81fd-6a42a8d75a98" providerId="ADAL" clId="{6D4D4888-DBE0-4B55-BE2B-BB9603BC3B76}" dt="2024-08-08T21:02:03.009" v="711" actId="478"/>
          <ac:spMkLst>
            <pc:docMk/>
            <pc:sldMk cId="1190695842" sldId="338"/>
            <ac:spMk id="16" creationId="{0454E1F0-263E-791E-3109-484A1A00CB83}"/>
          </ac:spMkLst>
        </pc:spChg>
        <pc:spChg chg="del">
          <ac:chgData name="Michael Kuniega" userId="999f7fd1-0dc3-4cba-81fd-6a42a8d75a98" providerId="ADAL" clId="{6D4D4888-DBE0-4B55-BE2B-BB9603BC3B76}" dt="2024-08-08T21:02:03.009" v="711" actId="478"/>
          <ac:spMkLst>
            <pc:docMk/>
            <pc:sldMk cId="1190695842" sldId="338"/>
            <ac:spMk id="17" creationId="{CDBBBD39-9E06-76A2-AC20-A8C8FCCF3E63}"/>
          </ac:spMkLst>
        </pc:spChg>
        <pc:spChg chg="mod">
          <ac:chgData name="Michael Kuniega" userId="999f7fd1-0dc3-4cba-81fd-6a42a8d75a98" providerId="ADAL" clId="{6D4D4888-DBE0-4B55-BE2B-BB9603BC3B76}" dt="2024-08-08T21:02:09.883" v="712"/>
          <ac:spMkLst>
            <pc:docMk/>
            <pc:sldMk cId="1190695842" sldId="338"/>
            <ac:spMk id="18" creationId="{238D4E77-9949-BCF1-C756-AB0B0E970A1D}"/>
          </ac:spMkLst>
        </pc:spChg>
        <pc:spChg chg="mod">
          <ac:chgData name="Michael Kuniega" userId="999f7fd1-0dc3-4cba-81fd-6a42a8d75a98" providerId="ADAL" clId="{6D4D4888-DBE0-4B55-BE2B-BB9603BC3B76}" dt="2024-08-08T21:02:09.883" v="712"/>
          <ac:spMkLst>
            <pc:docMk/>
            <pc:sldMk cId="1190695842" sldId="338"/>
            <ac:spMk id="19" creationId="{03CAB0A7-8488-F240-7178-AAA4AE4E5E64}"/>
          </ac:spMkLst>
        </pc:spChg>
        <pc:grpChg chg="del">
          <ac:chgData name="Michael Kuniega" userId="999f7fd1-0dc3-4cba-81fd-6a42a8d75a98" providerId="ADAL" clId="{6D4D4888-DBE0-4B55-BE2B-BB9603BC3B76}" dt="2024-08-08T21:02:03.009" v="711" actId="478"/>
          <ac:grpSpMkLst>
            <pc:docMk/>
            <pc:sldMk cId="1190695842" sldId="338"/>
            <ac:grpSpMk id="3" creationId="{3B42FD41-CB27-00C7-2808-483BFA978879}"/>
          </ac:grpSpMkLst>
        </pc:grpChg>
        <pc:grpChg chg="add mod">
          <ac:chgData name="Michael Kuniega" userId="999f7fd1-0dc3-4cba-81fd-6a42a8d75a98" providerId="ADAL" clId="{6D4D4888-DBE0-4B55-BE2B-BB9603BC3B76}" dt="2024-08-08T21:02:13.586" v="713" actId="1076"/>
          <ac:grpSpMkLst>
            <pc:docMk/>
            <pc:sldMk cId="1190695842" sldId="338"/>
            <ac:grpSpMk id="4" creationId="{EB709140-8476-9BB8-149B-BD3EB1DD7A90}"/>
          </ac:grpSpMkLst>
        </pc:grpChg>
        <pc:grpChg chg="mod">
          <ac:chgData name="Michael Kuniega" userId="999f7fd1-0dc3-4cba-81fd-6a42a8d75a98" providerId="ADAL" clId="{6D4D4888-DBE0-4B55-BE2B-BB9603BC3B76}" dt="2024-08-08T21:02:09.883" v="712"/>
          <ac:grpSpMkLst>
            <pc:docMk/>
            <pc:sldMk cId="1190695842" sldId="338"/>
            <ac:grpSpMk id="8" creationId="{0EAFD20B-25DB-26A7-F17A-3A241D441099}"/>
          </ac:grpSpMkLst>
        </pc:grpChg>
        <pc:inkChg chg="add mod">
          <ac:chgData name="Michael Kuniega" userId="999f7fd1-0dc3-4cba-81fd-6a42a8d75a98" providerId="ADAL" clId="{6D4D4888-DBE0-4B55-BE2B-BB9603BC3B76}" dt="2024-08-08T21:02:13.586" v="713" actId="1076"/>
          <ac:inkMkLst>
            <pc:docMk/>
            <pc:sldMk cId="1190695842" sldId="338"/>
            <ac:inkMk id="20" creationId="{F78DAD0E-461E-8E7E-F92B-33CE5E7FC5CD}"/>
          </ac:inkMkLst>
        </pc:inkChg>
        <pc:inkChg chg="add mod">
          <ac:chgData name="Michael Kuniega" userId="999f7fd1-0dc3-4cba-81fd-6a42a8d75a98" providerId="ADAL" clId="{6D4D4888-DBE0-4B55-BE2B-BB9603BC3B76}" dt="2024-08-08T21:02:13.586" v="713" actId="1076"/>
          <ac:inkMkLst>
            <pc:docMk/>
            <pc:sldMk cId="1190695842" sldId="338"/>
            <ac:inkMk id="21" creationId="{57C42779-5EF9-8BE0-4213-EF5A91050438}"/>
          </ac:inkMkLst>
        </pc:inkChg>
        <pc:inkChg chg="add mod">
          <ac:chgData name="Michael Kuniega" userId="999f7fd1-0dc3-4cba-81fd-6a42a8d75a98" providerId="ADAL" clId="{6D4D4888-DBE0-4B55-BE2B-BB9603BC3B76}" dt="2024-08-08T21:02:13.586" v="713" actId="1076"/>
          <ac:inkMkLst>
            <pc:docMk/>
            <pc:sldMk cId="1190695842" sldId="338"/>
            <ac:inkMk id="22" creationId="{B588C939-F644-8D98-3B25-62B05A06EF7A}"/>
          </ac:inkMkLst>
        </pc:inkChg>
        <pc:inkChg chg="add mod">
          <ac:chgData name="Michael Kuniega" userId="999f7fd1-0dc3-4cba-81fd-6a42a8d75a98" providerId="ADAL" clId="{6D4D4888-DBE0-4B55-BE2B-BB9603BC3B76}" dt="2024-08-08T21:02:13.586" v="713" actId="1076"/>
          <ac:inkMkLst>
            <pc:docMk/>
            <pc:sldMk cId="1190695842" sldId="338"/>
            <ac:inkMk id="23" creationId="{6C7E148A-EA11-FBF8-71E2-6B191EB94B18}"/>
          </ac:inkMkLst>
        </pc:inkChg>
        <pc:inkChg chg="add mod">
          <ac:chgData name="Michael Kuniega" userId="999f7fd1-0dc3-4cba-81fd-6a42a8d75a98" providerId="ADAL" clId="{6D4D4888-DBE0-4B55-BE2B-BB9603BC3B76}" dt="2024-08-08T21:02:13.586" v="713" actId="1076"/>
          <ac:inkMkLst>
            <pc:docMk/>
            <pc:sldMk cId="1190695842" sldId="338"/>
            <ac:inkMk id="24" creationId="{6A35599E-FCB3-BFBF-798E-75B832763107}"/>
          </ac:inkMkLst>
        </pc:inkChg>
        <pc:cxnChg chg="mod">
          <ac:chgData name="Michael Kuniega" userId="999f7fd1-0dc3-4cba-81fd-6a42a8d75a98" providerId="ADAL" clId="{6D4D4888-DBE0-4B55-BE2B-BB9603BC3B76}" dt="2024-08-08T21:02:28.411" v="714" actId="1582"/>
          <ac:cxnSpMkLst>
            <pc:docMk/>
            <pc:sldMk cId="1190695842" sldId="338"/>
            <ac:cxnSpMk id="5" creationId="{BCD86C1C-22EC-8C97-6940-C3073918EC38}"/>
          </ac:cxnSpMkLst>
        </pc:cxnChg>
        <pc:cxnChg chg="mod">
          <ac:chgData name="Michael Kuniega" userId="999f7fd1-0dc3-4cba-81fd-6a42a8d75a98" providerId="ADAL" clId="{6D4D4888-DBE0-4B55-BE2B-BB9603BC3B76}" dt="2024-08-08T21:02:28.411" v="714" actId="1582"/>
          <ac:cxnSpMkLst>
            <pc:docMk/>
            <pc:sldMk cId="1190695842" sldId="338"/>
            <ac:cxnSpMk id="10" creationId="{859E2B92-53DC-1BC1-1FC3-4FDE6AE9375D}"/>
          </ac:cxnSpMkLst>
        </pc:cxnChg>
        <pc:cxnChg chg="mod">
          <ac:chgData name="Michael Kuniega" userId="999f7fd1-0dc3-4cba-81fd-6a42a8d75a98" providerId="ADAL" clId="{6D4D4888-DBE0-4B55-BE2B-BB9603BC3B76}" dt="2024-08-08T21:02:28.411" v="714" actId="1582"/>
          <ac:cxnSpMkLst>
            <pc:docMk/>
            <pc:sldMk cId="1190695842" sldId="338"/>
            <ac:cxnSpMk id="13" creationId="{23A6D3A2-4B44-8FC0-D04D-1E6FF14081DD}"/>
          </ac:cxnSpMkLst>
        </pc:cxnChg>
      </pc:sldChg>
      <pc:sldChg chg="addSp delSp modSp add mod">
        <pc:chgData name="Michael Kuniega" userId="999f7fd1-0dc3-4cba-81fd-6a42a8d75a98" providerId="ADAL" clId="{6D4D4888-DBE0-4B55-BE2B-BB9603BC3B76}" dt="2024-08-08T21:05:38.920" v="774" actId="9405"/>
        <pc:sldMkLst>
          <pc:docMk/>
          <pc:sldMk cId="1237307776" sldId="339"/>
        </pc:sldMkLst>
        <pc:spChg chg="mod">
          <ac:chgData name="Michael Kuniega" userId="999f7fd1-0dc3-4cba-81fd-6a42a8d75a98" providerId="ADAL" clId="{6D4D4888-DBE0-4B55-BE2B-BB9603BC3B76}" dt="2024-08-08T21:03:33.122" v="717" actId="20577"/>
          <ac:spMkLst>
            <pc:docMk/>
            <pc:sldMk cId="1237307776" sldId="339"/>
            <ac:spMk id="2" creationId="{8E01C59E-0269-4562-98A3-84F58A21461D}"/>
          </ac:spMkLst>
        </pc:spChg>
        <pc:spChg chg="mod">
          <ac:chgData name="Michael Kuniega" userId="999f7fd1-0dc3-4cba-81fd-6a42a8d75a98" providerId="ADAL" clId="{6D4D4888-DBE0-4B55-BE2B-BB9603BC3B76}" dt="2024-08-08T21:03:46.409" v="757" actId="20577"/>
          <ac:spMkLst>
            <pc:docMk/>
            <pc:sldMk cId="1237307776" sldId="339"/>
            <ac:spMk id="6" creationId="{ED7C433B-30AC-C14F-E6EF-18C7B8F9B002}"/>
          </ac:spMkLst>
        </pc:spChg>
        <pc:spChg chg="add mod">
          <ac:chgData name="Michael Kuniega" userId="999f7fd1-0dc3-4cba-81fd-6a42a8d75a98" providerId="ADAL" clId="{6D4D4888-DBE0-4B55-BE2B-BB9603BC3B76}" dt="2024-08-08T21:04:51.670" v="770" actId="20577"/>
          <ac:spMkLst>
            <pc:docMk/>
            <pc:sldMk cId="1237307776" sldId="339"/>
            <ac:spMk id="7" creationId="{6F29314A-B310-CFD8-25E7-5C39CDB1CCC5}"/>
          </ac:spMkLst>
        </pc:spChg>
        <pc:spChg chg="add mod">
          <ac:chgData name="Michael Kuniega" userId="999f7fd1-0dc3-4cba-81fd-6a42a8d75a98" providerId="ADAL" clId="{6D4D4888-DBE0-4B55-BE2B-BB9603BC3B76}" dt="2024-08-08T21:04:44.254" v="768" actId="20577"/>
          <ac:spMkLst>
            <pc:docMk/>
            <pc:sldMk cId="1237307776" sldId="339"/>
            <ac:spMk id="9" creationId="{0D6D8C39-B90D-1FD0-EB2C-8449F77B48A7}"/>
          </ac:spMkLst>
        </pc:spChg>
        <pc:grpChg chg="mod">
          <ac:chgData name="Michael Kuniega" userId="999f7fd1-0dc3-4cba-81fd-6a42a8d75a98" providerId="ADAL" clId="{6D4D4888-DBE0-4B55-BE2B-BB9603BC3B76}" dt="2024-08-08T21:04:19.697" v="762" actId="1076"/>
          <ac:grpSpMkLst>
            <pc:docMk/>
            <pc:sldMk cId="1237307776" sldId="339"/>
            <ac:grpSpMk id="4" creationId="{EB709140-8476-9BB8-149B-BD3EB1DD7A90}"/>
          </ac:grpSpMkLst>
        </pc:grpChg>
        <pc:inkChg chg="add del">
          <ac:chgData name="Michael Kuniega" userId="999f7fd1-0dc3-4cba-81fd-6a42a8d75a98" providerId="ADAL" clId="{6D4D4888-DBE0-4B55-BE2B-BB9603BC3B76}" dt="2024-08-08T21:05:31.906" v="772"/>
          <ac:inkMkLst>
            <pc:docMk/>
            <pc:sldMk cId="1237307776" sldId="339"/>
            <ac:inkMk id="11" creationId="{6109FE9E-60E8-12F8-8722-1448C74172C9}"/>
          </ac:inkMkLst>
        </pc:inkChg>
        <pc:inkChg chg="add">
          <ac:chgData name="Michael Kuniega" userId="999f7fd1-0dc3-4cba-81fd-6a42a8d75a98" providerId="ADAL" clId="{6D4D4888-DBE0-4B55-BE2B-BB9603BC3B76}" dt="2024-08-08T21:05:34.666" v="773" actId="9405"/>
          <ac:inkMkLst>
            <pc:docMk/>
            <pc:sldMk cId="1237307776" sldId="339"/>
            <ac:inkMk id="12" creationId="{3CB782B0-B1AB-3D06-0EC3-671E4FA9DF33}"/>
          </ac:inkMkLst>
        </pc:inkChg>
        <pc:inkChg chg="add">
          <ac:chgData name="Michael Kuniega" userId="999f7fd1-0dc3-4cba-81fd-6a42a8d75a98" providerId="ADAL" clId="{6D4D4888-DBE0-4B55-BE2B-BB9603BC3B76}" dt="2024-08-08T21:05:38.920" v="774" actId="9405"/>
          <ac:inkMkLst>
            <pc:docMk/>
            <pc:sldMk cId="1237307776" sldId="339"/>
            <ac:inkMk id="14" creationId="{762F8C3E-5EA1-8609-720E-25925DF4A187}"/>
          </ac:inkMkLst>
        </pc:inkChg>
        <pc:inkChg chg="del">
          <ac:chgData name="Michael Kuniega" userId="999f7fd1-0dc3-4cba-81fd-6a42a8d75a98" providerId="ADAL" clId="{6D4D4888-DBE0-4B55-BE2B-BB9603BC3B76}" dt="2024-08-08T21:04:05.575" v="758" actId="478"/>
          <ac:inkMkLst>
            <pc:docMk/>
            <pc:sldMk cId="1237307776" sldId="339"/>
            <ac:inkMk id="20" creationId="{F78DAD0E-461E-8E7E-F92B-33CE5E7FC5CD}"/>
          </ac:inkMkLst>
        </pc:inkChg>
        <pc:inkChg chg="del">
          <ac:chgData name="Michael Kuniega" userId="999f7fd1-0dc3-4cba-81fd-6a42a8d75a98" providerId="ADAL" clId="{6D4D4888-DBE0-4B55-BE2B-BB9603BC3B76}" dt="2024-08-08T21:04:12.403" v="760" actId="478"/>
          <ac:inkMkLst>
            <pc:docMk/>
            <pc:sldMk cId="1237307776" sldId="339"/>
            <ac:inkMk id="21" creationId="{57C42779-5EF9-8BE0-4213-EF5A91050438}"/>
          </ac:inkMkLst>
        </pc:inkChg>
        <pc:inkChg chg="del">
          <ac:chgData name="Michael Kuniega" userId="999f7fd1-0dc3-4cba-81fd-6a42a8d75a98" providerId="ADAL" clId="{6D4D4888-DBE0-4B55-BE2B-BB9603BC3B76}" dt="2024-08-08T21:04:10.566" v="759" actId="478"/>
          <ac:inkMkLst>
            <pc:docMk/>
            <pc:sldMk cId="1237307776" sldId="339"/>
            <ac:inkMk id="22" creationId="{B588C939-F644-8D98-3B25-62B05A06EF7A}"/>
          </ac:inkMkLst>
        </pc:inkChg>
        <pc:inkChg chg="del">
          <ac:chgData name="Michael Kuniega" userId="999f7fd1-0dc3-4cba-81fd-6a42a8d75a98" providerId="ADAL" clId="{6D4D4888-DBE0-4B55-BE2B-BB9603BC3B76}" dt="2024-08-08T21:04:10.566" v="759" actId="478"/>
          <ac:inkMkLst>
            <pc:docMk/>
            <pc:sldMk cId="1237307776" sldId="339"/>
            <ac:inkMk id="23" creationId="{6C7E148A-EA11-FBF8-71E2-6B191EB94B18}"/>
          </ac:inkMkLst>
        </pc:inkChg>
        <pc:inkChg chg="del">
          <ac:chgData name="Michael Kuniega" userId="999f7fd1-0dc3-4cba-81fd-6a42a8d75a98" providerId="ADAL" clId="{6D4D4888-DBE0-4B55-BE2B-BB9603BC3B76}" dt="2024-08-08T21:04:10.566" v="759" actId="478"/>
          <ac:inkMkLst>
            <pc:docMk/>
            <pc:sldMk cId="1237307776" sldId="339"/>
            <ac:inkMk id="24" creationId="{6A35599E-FCB3-BFBF-798E-75B832763107}"/>
          </ac:inkMkLst>
        </pc:inkChg>
        <pc:cxnChg chg="add mod">
          <ac:chgData name="Michael Kuniega" userId="999f7fd1-0dc3-4cba-81fd-6a42a8d75a98" providerId="ADAL" clId="{6D4D4888-DBE0-4B55-BE2B-BB9603BC3B76}" dt="2024-08-08T21:04:29.193" v="764" actId="1076"/>
          <ac:cxnSpMkLst>
            <pc:docMk/>
            <pc:sldMk cId="1237307776" sldId="339"/>
            <ac:cxnSpMk id="3" creationId="{AA546674-FA72-140C-3AC9-AFE73B40867C}"/>
          </ac:cxnSpMkLst>
        </pc:cxnChg>
        <pc:cxnChg chg="mod">
          <ac:chgData name="Michael Kuniega" userId="999f7fd1-0dc3-4cba-81fd-6a42a8d75a98" providerId="ADAL" clId="{6D4D4888-DBE0-4B55-BE2B-BB9603BC3B76}" dt="2024-08-08T21:04:23.165" v="763" actId="1076"/>
          <ac:cxnSpMkLst>
            <pc:docMk/>
            <pc:sldMk cId="1237307776" sldId="339"/>
            <ac:cxnSpMk id="5" creationId="{BCD86C1C-22EC-8C97-6940-C3073918EC38}"/>
          </ac:cxnSpMkLst>
        </pc:cxnChg>
      </pc:sldChg>
      <pc:sldChg chg="addSp delSp modSp add mod">
        <pc:chgData name="Michael Kuniega" userId="999f7fd1-0dc3-4cba-81fd-6a42a8d75a98" providerId="ADAL" clId="{6D4D4888-DBE0-4B55-BE2B-BB9603BC3B76}" dt="2024-08-08T21:12:53.413" v="878" actId="1038"/>
        <pc:sldMkLst>
          <pc:docMk/>
          <pc:sldMk cId="2292085754" sldId="340"/>
        </pc:sldMkLst>
        <pc:spChg chg="mod">
          <ac:chgData name="Michael Kuniega" userId="999f7fd1-0dc3-4cba-81fd-6a42a8d75a98" providerId="ADAL" clId="{6D4D4888-DBE0-4B55-BE2B-BB9603BC3B76}" dt="2024-08-08T21:06:09.536" v="781" actId="20577"/>
          <ac:spMkLst>
            <pc:docMk/>
            <pc:sldMk cId="2292085754" sldId="340"/>
            <ac:spMk id="2" creationId="{8E01C59E-0269-4562-98A3-84F58A21461D}"/>
          </ac:spMkLst>
        </pc:spChg>
        <pc:spChg chg="del">
          <ac:chgData name="Michael Kuniega" userId="999f7fd1-0dc3-4cba-81fd-6a42a8d75a98" providerId="ADAL" clId="{6D4D4888-DBE0-4B55-BE2B-BB9603BC3B76}" dt="2024-08-08T21:06:03.125" v="778" actId="478"/>
          <ac:spMkLst>
            <pc:docMk/>
            <pc:sldMk cId="2292085754" sldId="340"/>
            <ac:spMk id="7" creationId="{6F29314A-B310-CFD8-25E7-5C39CDB1CCC5}"/>
          </ac:spMkLst>
        </pc:spChg>
        <pc:spChg chg="del">
          <ac:chgData name="Michael Kuniega" userId="999f7fd1-0dc3-4cba-81fd-6a42a8d75a98" providerId="ADAL" clId="{6D4D4888-DBE0-4B55-BE2B-BB9603BC3B76}" dt="2024-08-08T21:06:05.905" v="779" actId="478"/>
          <ac:spMkLst>
            <pc:docMk/>
            <pc:sldMk cId="2292085754" sldId="340"/>
            <ac:spMk id="9" creationId="{0D6D8C39-B90D-1FD0-EB2C-8449F77B48A7}"/>
          </ac:spMkLst>
        </pc:spChg>
        <pc:spChg chg="add mod">
          <ac:chgData name="Michael Kuniega" userId="999f7fd1-0dc3-4cba-81fd-6a42a8d75a98" providerId="ADAL" clId="{6D4D4888-DBE0-4B55-BE2B-BB9603BC3B76}" dt="2024-08-08T21:11:05.603" v="835" actId="20577"/>
          <ac:spMkLst>
            <pc:docMk/>
            <pc:sldMk cId="2292085754" sldId="340"/>
            <ac:spMk id="32" creationId="{DA7EDEDD-2645-B642-3930-F1B5816A32F7}"/>
          </ac:spMkLst>
        </pc:spChg>
        <pc:spChg chg="add mod">
          <ac:chgData name="Michael Kuniega" userId="999f7fd1-0dc3-4cba-81fd-6a42a8d75a98" providerId="ADAL" clId="{6D4D4888-DBE0-4B55-BE2B-BB9603BC3B76}" dt="2024-08-08T21:11:15.177" v="838" actId="20577"/>
          <ac:spMkLst>
            <pc:docMk/>
            <pc:sldMk cId="2292085754" sldId="340"/>
            <ac:spMk id="33" creationId="{22A8CEB6-F2DB-6B9F-E6AC-DEB95C0139B5}"/>
          </ac:spMkLst>
        </pc:spChg>
        <pc:spChg chg="add mod">
          <ac:chgData name="Michael Kuniega" userId="999f7fd1-0dc3-4cba-81fd-6a42a8d75a98" providerId="ADAL" clId="{6D4D4888-DBE0-4B55-BE2B-BB9603BC3B76}" dt="2024-08-08T21:11:23.802" v="841" actId="20577"/>
          <ac:spMkLst>
            <pc:docMk/>
            <pc:sldMk cId="2292085754" sldId="340"/>
            <ac:spMk id="34" creationId="{56CBF3C2-BFEA-81CF-8DA1-A3BC618E065E}"/>
          </ac:spMkLst>
        </pc:spChg>
        <pc:spChg chg="add mod">
          <ac:chgData name="Michael Kuniega" userId="999f7fd1-0dc3-4cba-81fd-6a42a8d75a98" providerId="ADAL" clId="{6D4D4888-DBE0-4B55-BE2B-BB9603BC3B76}" dt="2024-08-08T21:11:40.894" v="848" actId="20577"/>
          <ac:spMkLst>
            <pc:docMk/>
            <pc:sldMk cId="2292085754" sldId="340"/>
            <ac:spMk id="35" creationId="{286A4D95-A622-7196-9871-839B0DCBBCF2}"/>
          </ac:spMkLst>
        </pc:spChg>
        <pc:spChg chg="add mod">
          <ac:chgData name="Michael Kuniega" userId="999f7fd1-0dc3-4cba-81fd-6a42a8d75a98" providerId="ADAL" clId="{6D4D4888-DBE0-4B55-BE2B-BB9603BC3B76}" dt="2024-08-08T21:11:32.088" v="845" actId="20577"/>
          <ac:spMkLst>
            <pc:docMk/>
            <pc:sldMk cId="2292085754" sldId="340"/>
            <ac:spMk id="36" creationId="{1C96C6AD-65A7-2C63-7BCF-3BBEE297E966}"/>
          </ac:spMkLst>
        </pc:spChg>
        <pc:spChg chg="add mod">
          <ac:chgData name="Michael Kuniega" userId="999f7fd1-0dc3-4cba-81fd-6a42a8d75a98" providerId="ADAL" clId="{6D4D4888-DBE0-4B55-BE2B-BB9603BC3B76}" dt="2024-08-08T21:12:38.632" v="866" actId="1035"/>
          <ac:spMkLst>
            <pc:docMk/>
            <pc:sldMk cId="2292085754" sldId="340"/>
            <ac:spMk id="37" creationId="{99D55332-4F76-3FE9-6672-AD09F1071019}"/>
          </ac:spMkLst>
        </pc:spChg>
        <pc:spChg chg="add mod">
          <ac:chgData name="Michael Kuniega" userId="999f7fd1-0dc3-4cba-81fd-6a42a8d75a98" providerId="ADAL" clId="{6D4D4888-DBE0-4B55-BE2B-BB9603BC3B76}" dt="2024-08-08T21:12:53.413" v="878" actId="1038"/>
          <ac:spMkLst>
            <pc:docMk/>
            <pc:sldMk cId="2292085754" sldId="340"/>
            <ac:spMk id="38" creationId="{64981EBC-4B6D-7EB3-6B9B-90CA14AEA625}"/>
          </ac:spMkLst>
        </pc:spChg>
        <pc:grpChg chg="del">
          <ac:chgData name="Michael Kuniega" userId="999f7fd1-0dc3-4cba-81fd-6a42a8d75a98" providerId="ADAL" clId="{6D4D4888-DBE0-4B55-BE2B-BB9603BC3B76}" dt="2024-08-08T21:06:00.171" v="777" actId="478"/>
          <ac:grpSpMkLst>
            <pc:docMk/>
            <pc:sldMk cId="2292085754" sldId="340"/>
            <ac:grpSpMk id="4" creationId="{EB709140-8476-9BB8-149B-BD3EB1DD7A90}"/>
          </ac:grpSpMkLst>
        </pc:grpChg>
        <pc:inkChg chg="del">
          <ac:chgData name="Michael Kuniega" userId="999f7fd1-0dc3-4cba-81fd-6a42a8d75a98" providerId="ADAL" clId="{6D4D4888-DBE0-4B55-BE2B-BB9603BC3B76}" dt="2024-08-08T21:05:55.746" v="776" actId="478"/>
          <ac:inkMkLst>
            <pc:docMk/>
            <pc:sldMk cId="2292085754" sldId="340"/>
            <ac:inkMk id="12" creationId="{3CB782B0-B1AB-3D06-0EC3-671E4FA9DF33}"/>
          </ac:inkMkLst>
        </pc:inkChg>
        <pc:inkChg chg="del">
          <ac:chgData name="Michael Kuniega" userId="999f7fd1-0dc3-4cba-81fd-6a42a8d75a98" providerId="ADAL" clId="{6D4D4888-DBE0-4B55-BE2B-BB9603BC3B76}" dt="2024-08-08T21:05:55.746" v="776" actId="478"/>
          <ac:inkMkLst>
            <pc:docMk/>
            <pc:sldMk cId="2292085754" sldId="340"/>
            <ac:inkMk id="14" creationId="{762F8C3E-5EA1-8609-720E-25925DF4A187}"/>
          </ac:inkMkLst>
        </pc:inkChg>
        <pc:cxnChg chg="del">
          <ac:chgData name="Michael Kuniega" userId="999f7fd1-0dc3-4cba-81fd-6a42a8d75a98" providerId="ADAL" clId="{6D4D4888-DBE0-4B55-BE2B-BB9603BC3B76}" dt="2024-08-08T21:05:55.746" v="776" actId="478"/>
          <ac:cxnSpMkLst>
            <pc:docMk/>
            <pc:sldMk cId="2292085754" sldId="340"/>
            <ac:cxnSpMk id="3" creationId="{AA546674-FA72-140C-3AC9-AFE73B40867C}"/>
          </ac:cxnSpMkLst>
        </pc:cxnChg>
        <pc:cxnChg chg="add mod">
          <ac:chgData name="Michael Kuniega" userId="999f7fd1-0dc3-4cba-81fd-6a42a8d75a98" providerId="ADAL" clId="{6D4D4888-DBE0-4B55-BE2B-BB9603BC3B76}" dt="2024-08-08T21:10:03.056" v="831" actId="14100"/>
          <ac:cxnSpMkLst>
            <pc:docMk/>
            <pc:sldMk cId="2292085754" sldId="340"/>
            <ac:cxnSpMk id="15" creationId="{A6296ED2-7C92-A513-08AD-02BED4B58E8F}"/>
          </ac:cxnSpMkLst>
        </pc:cxnChg>
        <pc:cxnChg chg="add mod">
          <ac:chgData name="Michael Kuniega" userId="999f7fd1-0dc3-4cba-81fd-6a42a8d75a98" providerId="ADAL" clId="{6D4D4888-DBE0-4B55-BE2B-BB9603BC3B76}" dt="2024-08-08T21:08:08.861" v="803" actId="1035"/>
          <ac:cxnSpMkLst>
            <pc:docMk/>
            <pc:sldMk cId="2292085754" sldId="340"/>
            <ac:cxnSpMk id="17" creationId="{283A4136-318E-268A-F2F1-36960ECA5159}"/>
          </ac:cxnSpMkLst>
        </pc:cxnChg>
        <pc:cxnChg chg="add mod">
          <ac:chgData name="Michael Kuniega" userId="999f7fd1-0dc3-4cba-81fd-6a42a8d75a98" providerId="ADAL" clId="{6D4D4888-DBE0-4B55-BE2B-BB9603BC3B76}" dt="2024-08-08T21:08:23.562" v="805" actId="1076"/>
          <ac:cxnSpMkLst>
            <pc:docMk/>
            <pc:sldMk cId="2292085754" sldId="340"/>
            <ac:cxnSpMk id="21" creationId="{DB99B8A6-9B13-4D4D-F4B8-6835B1BB13C4}"/>
          </ac:cxnSpMkLst>
        </pc:cxnChg>
        <pc:cxnChg chg="add mod">
          <ac:chgData name="Michael Kuniega" userId="999f7fd1-0dc3-4cba-81fd-6a42a8d75a98" providerId="ADAL" clId="{6D4D4888-DBE0-4B55-BE2B-BB9603BC3B76}" dt="2024-08-08T21:09:42.254" v="829" actId="1036"/>
          <ac:cxnSpMkLst>
            <pc:docMk/>
            <pc:sldMk cId="2292085754" sldId="340"/>
            <ac:cxnSpMk id="22" creationId="{2DE11822-712D-D019-EAB0-19DA33844D1A}"/>
          </ac:cxnSpMkLst>
        </pc:cxnChg>
        <pc:cxnChg chg="add mod">
          <ac:chgData name="Michael Kuniega" userId="999f7fd1-0dc3-4cba-81fd-6a42a8d75a98" providerId="ADAL" clId="{6D4D4888-DBE0-4B55-BE2B-BB9603BC3B76}" dt="2024-08-08T21:10:10.938" v="832" actId="14100"/>
          <ac:cxnSpMkLst>
            <pc:docMk/>
            <pc:sldMk cId="2292085754" sldId="340"/>
            <ac:cxnSpMk id="27" creationId="{AA8922B4-ADCD-D5A8-7824-5DA14B5AD63E}"/>
          </ac:cxnSpMkLst>
        </pc:cxnChg>
      </pc:sldChg>
      <pc:sldChg chg="addSp delSp modSp add mod">
        <pc:chgData name="Michael Kuniega" userId="999f7fd1-0dc3-4cba-81fd-6a42a8d75a98" providerId="ADAL" clId="{6D4D4888-DBE0-4B55-BE2B-BB9603BC3B76}" dt="2024-08-08T21:17:17.821" v="986" actId="1076"/>
        <pc:sldMkLst>
          <pc:docMk/>
          <pc:sldMk cId="2913641268" sldId="341"/>
        </pc:sldMkLst>
        <pc:spChg chg="mod">
          <ac:chgData name="Michael Kuniega" userId="999f7fd1-0dc3-4cba-81fd-6a42a8d75a98" providerId="ADAL" clId="{6D4D4888-DBE0-4B55-BE2B-BB9603BC3B76}" dt="2024-08-08T21:13:04.104" v="881" actId="20577"/>
          <ac:spMkLst>
            <pc:docMk/>
            <pc:sldMk cId="2913641268" sldId="341"/>
            <ac:spMk id="2" creationId="{8E01C59E-0269-4562-98A3-84F58A21461D}"/>
          </ac:spMkLst>
        </pc:spChg>
        <pc:spChg chg="add mod">
          <ac:chgData name="Michael Kuniega" userId="999f7fd1-0dc3-4cba-81fd-6a42a8d75a98" providerId="ADAL" clId="{6D4D4888-DBE0-4B55-BE2B-BB9603BC3B76}" dt="2024-08-08T21:16:13.767" v="932" actId="1076"/>
          <ac:spMkLst>
            <pc:docMk/>
            <pc:sldMk cId="2913641268" sldId="341"/>
            <ac:spMk id="3" creationId="{B55B82BB-3123-55B7-B1A3-4138B29133D7}"/>
          </ac:spMkLst>
        </pc:spChg>
        <pc:spChg chg="add mod">
          <ac:chgData name="Michael Kuniega" userId="999f7fd1-0dc3-4cba-81fd-6a42a8d75a98" providerId="ADAL" clId="{6D4D4888-DBE0-4B55-BE2B-BB9603BC3B76}" dt="2024-08-08T21:16:13.767" v="932" actId="1076"/>
          <ac:spMkLst>
            <pc:docMk/>
            <pc:sldMk cId="2913641268" sldId="341"/>
            <ac:spMk id="8" creationId="{1A5EE0D9-3C22-7166-984C-5E73E8AE38EF}"/>
          </ac:spMkLst>
        </pc:spChg>
        <pc:spChg chg="add mod">
          <ac:chgData name="Michael Kuniega" userId="999f7fd1-0dc3-4cba-81fd-6a42a8d75a98" providerId="ADAL" clId="{6D4D4888-DBE0-4B55-BE2B-BB9603BC3B76}" dt="2024-08-08T21:17:17.821" v="986" actId="1076"/>
          <ac:spMkLst>
            <pc:docMk/>
            <pc:sldMk cId="2913641268" sldId="341"/>
            <ac:spMk id="9" creationId="{21E7A6C4-EEE7-4646-5CC2-E6F206065573}"/>
          </ac:spMkLst>
        </pc:spChg>
        <pc:spChg chg="mod">
          <ac:chgData name="Michael Kuniega" userId="999f7fd1-0dc3-4cba-81fd-6a42a8d75a98" providerId="ADAL" clId="{6D4D4888-DBE0-4B55-BE2B-BB9603BC3B76}" dt="2024-08-08T21:16:13.767" v="932" actId="1076"/>
          <ac:spMkLst>
            <pc:docMk/>
            <pc:sldMk cId="2913641268" sldId="341"/>
            <ac:spMk id="32" creationId="{DA7EDEDD-2645-B642-3930-F1B5816A32F7}"/>
          </ac:spMkLst>
        </pc:spChg>
        <pc:spChg chg="mod">
          <ac:chgData name="Michael Kuniega" userId="999f7fd1-0dc3-4cba-81fd-6a42a8d75a98" providerId="ADAL" clId="{6D4D4888-DBE0-4B55-BE2B-BB9603BC3B76}" dt="2024-08-08T21:16:13.767" v="932" actId="1076"/>
          <ac:spMkLst>
            <pc:docMk/>
            <pc:sldMk cId="2913641268" sldId="341"/>
            <ac:spMk id="33" creationId="{22A8CEB6-F2DB-6B9F-E6AC-DEB95C0139B5}"/>
          </ac:spMkLst>
        </pc:spChg>
        <pc:spChg chg="mod">
          <ac:chgData name="Michael Kuniega" userId="999f7fd1-0dc3-4cba-81fd-6a42a8d75a98" providerId="ADAL" clId="{6D4D4888-DBE0-4B55-BE2B-BB9603BC3B76}" dt="2024-08-08T21:16:13.767" v="932" actId="1076"/>
          <ac:spMkLst>
            <pc:docMk/>
            <pc:sldMk cId="2913641268" sldId="341"/>
            <ac:spMk id="34" creationId="{56CBF3C2-BFEA-81CF-8DA1-A3BC618E065E}"/>
          </ac:spMkLst>
        </pc:spChg>
        <pc:spChg chg="mod">
          <ac:chgData name="Michael Kuniega" userId="999f7fd1-0dc3-4cba-81fd-6a42a8d75a98" providerId="ADAL" clId="{6D4D4888-DBE0-4B55-BE2B-BB9603BC3B76}" dt="2024-08-08T21:16:13.767" v="932" actId="1076"/>
          <ac:spMkLst>
            <pc:docMk/>
            <pc:sldMk cId="2913641268" sldId="341"/>
            <ac:spMk id="35" creationId="{286A4D95-A622-7196-9871-839B0DCBBCF2}"/>
          </ac:spMkLst>
        </pc:spChg>
        <pc:spChg chg="mod">
          <ac:chgData name="Michael Kuniega" userId="999f7fd1-0dc3-4cba-81fd-6a42a8d75a98" providerId="ADAL" clId="{6D4D4888-DBE0-4B55-BE2B-BB9603BC3B76}" dt="2024-08-08T21:16:13.767" v="932" actId="1076"/>
          <ac:spMkLst>
            <pc:docMk/>
            <pc:sldMk cId="2913641268" sldId="341"/>
            <ac:spMk id="36" creationId="{1C96C6AD-65A7-2C63-7BCF-3BBEE297E966}"/>
          </ac:spMkLst>
        </pc:spChg>
        <pc:spChg chg="del">
          <ac:chgData name="Michael Kuniega" userId="999f7fd1-0dc3-4cba-81fd-6a42a8d75a98" providerId="ADAL" clId="{6D4D4888-DBE0-4B55-BE2B-BB9603BC3B76}" dt="2024-08-08T21:13:33.696" v="885" actId="478"/>
          <ac:spMkLst>
            <pc:docMk/>
            <pc:sldMk cId="2913641268" sldId="341"/>
            <ac:spMk id="37" creationId="{99D55332-4F76-3FE9-6672-AD09F1071019}"/>
          </ac:spMkLst>
        </pc:spChg>
        <pc:spChg chg="del">
          <ac:chgData name="Michael Kuniega" userId="999f7fd1-0dc3-4cba-81fd-6a42a8d75a98" providerId="ADAL" clId="{6D4D4888-DBE0-4B55-BE2B-BB9603BC3B76}" dt="2024-08-08T21:13:35.216" v="886" actId="478"/>
          <ac:spMkLst>
            <pc:docMk/>
            <pc:sldMk cId="2913641268" sldId="341"/>
            <ac:spMk id="38" creationId="{64981EBC-4B6D-7EB3-6B9B-90CA14AEA625}"/>
          </ac:spMkLst>
        </pc:spChg>
        <pc:cxnChg chg="del mod">
          <ac:chgData name="Michael Kuniega" userId="999f7fd1-0dc3-4cba-81fd-6a42a8d75a98" providerId="ADAL" clId="{6D4D4888-DBE0-4B55-BE2B-BB9603BC3B76}" dt="2024-08-08T21:13:28.508" v="883" actId="478"/>
          <ac:cxnSpMkLst>
            <pc:docMk/>
            <pc:sldMk cId="2913641268" sldId="341"/>
            <ac:cxnSpMk id="15" creationId="{A6296ED2-7C92-A513-08AD-02BED4B58E8F}"/>
          </ac:cxnSpMkLst>
        </pc:cxnChg>
        <pc:cxnChg chg="del">
          <ac:chgData name="Michael Kuniega" userId="999f7fd1-0dc3-4cba-81fd-6a42a8d75a98" providerId="ADAL" clId="{6D4D4888-DBE0-4B55-BE2B-BB9603BC3B76}" dt="2024-08-08T21:13:31.187" v="884" actId="478"/>
          <ac:cxnSpMkLst>
            <pc:docMk/>
            <pc:sldMk cId="2913641268" sldId="341"/>
            <ac:cxnSpMk id="17" creationId="{283A4136-318E-268A-F2F1-36960ECA5159}"/>
          </ac:cxnSpMkLst>
        </pc:cxnChg>
        <pc:cxnChg chg="del">
          <ac:chgData name="Michael Kuniega" userId="999f7fd1-0dc3-4cba-81fd-6a42a8d75a98" providerId="ADAL" clId="{6D4D4888-DBE0-4B55-BE2B-BB9603BC3B76}" dt="2024-08-08T21:13:37.588" v="888" actId="478"/>
          <ac:cxnSpMkLst>
            <pc:docMk/>
            <pc:sldMk cId="2913641268" sldId="341"/>
            <ac:cxnSpMk id="21" creationId="{DB99B8A6-9B13-4D4D-F4B8-6835B1BB13C4}"/>
          </ac:cxnSpMkLst>
        </pc:cxnChg>
        <pc:cxnChg chg="del">
          <ac:chgData name="Michael Kuniega" userId="999f7fd1-0dc3-4cba-81fd-6a42a8d75a98" providerId="ADAL" clId="{6D4D4888-DBE0-4B55-BE2B-BB9603BC3B76}" dt="2024-08-08T21:13:36.405" v="887" actId="478"/>
          <ac:cxnSpMkLst>
            <pc:docMk/>
            <pc:sldMk cId="2913641268" sldId="341"/>
            <ac:cxnSpMk id="22" creationId="{2DE11822-712D-D019-EAB0-19DA33844D1A}"/>
          </ac:cxnSpMkLst>
        </pc:cxnChg>
        <pc:cxnChg chg="mod ord">
          <ac:chgData name="Michael Kuniega" userId="999f7fd1-0dc3-4cba-81fd-6a42a8d75a98" providerId="ADAL" clId="{6D4D4888-DBE0-4B55-BE2B-BB9603BC3B76}" dt="2024-08-08T21:16:13.767" v="932" actId="1076"/>
          <ac:cxnSpMkLst>
            <pc:docMk/>
            <pc:sldMk cId="2913641268" sldId="341"/>
            <ac:cxnSpMk id="27" creationId="{AA8922B4-ADCD-D5A8-7824-5DA14B5AD63E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5E0F2F4-3D38-49E0-A2EB-3776CEA14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203B81-F73C-4AA2-93E1-4BC9D16647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8D83467-4B64-4B70-9CFD-2476F19646F4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405D85-221D-483E-A9C8-C5C3D1AC1F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9C8524-7E7A-4E92-9DDA-BC4B2EC743C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900157B9-050D-451E-A7A0-28815EF4C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8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8T20:59:35.362"/>
    </inkml:context>
    <inkml:brush xml:id="br0">
      <inkml:brushProperty name="width" value="0.175" units="cm"/>
      <inkml:brushProperty name="height" value="0.175" units="cm"/>
    </inkml:brush>
  </inkml:definitions>
  <inkml:trace contextRef="#ctx0" brushRef="#br0">0 57 6784,'0'0'2624,"0"0"-1408,0 0-800,0 0 768,0 0-320,0 0-32,0 0-128,0 0-64,0 0-320,0 0 0,0 0 32,0 0-1,0 0 97,15-14-96,-1 14-32,0 0 0,0-14 32,1 14-96,-1 0 0,15 0-96,-1-15 64,15 15-128,0-14-64,14 14-96,0 0 32,14 0-32,-13 0 0,-1 0 64,0 0 64,-14 0-32,-1 0-32,1 0 32,-14 14 32,-1-14 160,-13 0 128,13 15-192,-14-15-96,1 0-32,-15 14 32,14 0-32,-14-14-32,0 15 288,0-1 128,-14 0-128,-1 29-32,-13 0-128,-1 28-32,-13-14-96,13 15-32,0-15-32,1 0-64,-1 14 96,1-14 64,-1 15-64,1-15 0,-1 0 32,15 0 64,-15-14-96,15 0 0,0 0 32,-1-15 64,15 1 32,-14-15 96,14 0-96,0 0-64,0 1 0,0-15 32,0 0-32,-14 0 64,14 0-1408,0 0-608,0-15-1439,0 15-609,0-14-288</inkml:trace>
  <inkml:trace contextRef="#ctx0" brushRef="#br0" timeOffset="1">1271 457 6656,'0'-14'2528,"0"14"-1344,15-15-832,-15 15 672,0 0-192,14-14 64,-14 14-96,0 0 64,0 0-480,0 0 352,-14 14 191,14-14-191,-15 29-32,1-1-288,-15 1-96,1 14-96,-1 0 0,1-1-64,-15 15 0,14 1-192,1-1 32,-1-15 0,1 1 0,-1-14 0,15 14 0,-1-15-96,-13-14 64,14 15 32,-1-15 64,1 0-384,0-14-96,14 0-864,-15 15-288,15-30-1023,0 15-385,0-14-800</inkml:trace>
  <inkml:trace contextRef="#ctx0" brushRef="#br0" timeOffset="2">786 600 6400,'-29'-29'2368,"29"15"-1280,0-1-640,0 15 640,0 0-192,0 0 0,0 0-128,0-14-32,0 14-384,0 14 0,14 1 0,-14-15 160,15 14 127,13 15-127,1 13 32,-1 1-192,15 0 32,0 14-224,-14 0-32,14-14 128,-1 14 96,-13-14-64,-1 0 64,1 0-128,0-15 32,-1 1-160,-14 0 0,15-15-32,-15 0 32,1 0-64,-15-14 64,14 15-288,-14-15-32,0 0-1152,0 14-448,0-28-4511</inkml:trace>
  <inkml:trace contextRef="#ctx0" brushRef="#br0" timeOffset="3">1613 700 7808,'0'0'2976,"0"0"-1600,0 0-704,0 0 960,0 0-288,0-14-97,0 14-191,0 0-32,0 0-576,0 0 32,0 0 32,0 0-64,0 0 64,0 0-160,15 0-32,-15 0-64,14 0 0,14 0 0,1-15 0,-15 15-64,15 0 32,-1 0-64,15-14 64,0 14-128,0 0-64,0-15 0,-1 15 32,1 0 32,0 0 32,-15 0-64,1 0-64,0 0 32,-15 0-32,14 0 0,-28 0 0,15 0 64,-15 0 96,0 0-576,0 0-256,0 0-1152,0 0-480,0 0-1375,0 0-545,0 0-64</inkml:trace>
  <inkml:trace contextRef="#ctx0" brushRef="#br0" timeOffset="4">2869 229 7296,'0'-28'2816,"0"28"-1536,0-15-1088,14 1 704,-14 14-128,0-14 96,14 14 64,-14-15 64,0 15-513,0-14 193,0 14 192,0-14-128,-14 0 32,0 14-224,0 0 0,-29-15-192,14 15-32,-14 0-192,15 0-32,-1 0-96,1 0-32,-1 15-32,1-1 0,-1 0 64,15 0 64,-15 15-96,15-15 0,0 15-32,14-1-64,-15 1 0,15-1 0,0-13 96,15 13 0,-1 15-64,14-14 64,1-1 32,14 1 64,-15-1-96,15 1 0,-14-1-256,14-13-64,-15 13-32,15 1 0,-29-1 0,15 1 0,-1 14 64,1-15 128,-15 1-64,15 14 96,-15-15 96,-14 1 96,0-15 64,0 15 32,-28-1 128,13 1 96,1-15 64,-15 0 96,-28 29-160,14-29 32,1 1-96,13-1 64,1-14 96,-1 0 96,0 0-160,15-14-64,-14-1-160,13 1-64,1-14-96,0 13-32,14 1-32,0-15-64,0 1 96,28-1 0,1 1-64,-1-1 0,30-14 64,-1-14 0,0 15 32,-14-16 0,14 1 0,-29 0 64,15 0-32,-29 14 64,1-14 0,-1 29 96,-14-1-96,0 0 0,0 15-32,-14 0 32,-1-15-64,-13 15-32,-15-14 32,14-1 32,1 15-384,-1-1-96,15 1-1152,0 14-416,-1 0-1247,15 0-513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8T20:59:35.367"/>
    </inkml:context>
    <inkml:brush xml:id="br0">
      <inkml:brushProperty name="width" value="0.175" units="cm"/>
      <inkml:brushProperty name="height" value="0.175" units="cm"/>
    </inkml:brush>
  </inkml:definitions>
  <inkml:trace contextRef="#ctx0" brushRef="#br0">700 685 7552,'0'-14'2816,"0"14"-1536,0-15-1088,0 15 640,0 0-256,0-14 64,14 14-64,-14-14-64,0 14-256,0-14 128,0 14 96,0-15-97,0 1-63,0 0-96,0-1 0,0 1 64,0 14 160,-14-14-64,14 0 32,-14-1-32,-1 15 0,1-14-128,0 14-96,-15 0 0,15 14 32,-29-14-96,15 15 0,-15-15-32,0 14 32,0 0-64,0 15 64,-14-1-64,14 1 64,0 14-64,15 14 64,-15 0-64,14 0 64,1 14-128,-1 1-64,15-29 64,-15 14 64,15 0-64,14-14 0,0 28-32,0-28 0,14 14 0,15-14 0,0 0 0,-1-1 0,29-13 64,0-15 64,15 1-96,-1-30 0,1 1 32,-15 0 0,0-15 0,-14 1 64,-1-15 32,1 14 32,-14-14-64,-1 15 32,-13-15 0,-15 14 96,-15 1-160,1 14-32,-29-1 64,-14 15 32,0 0-32,-14 15-64,-1 13-128,15-14 0,14 15-640,0 0-224,15-15-608,14-14-223,14 14-417,14-14-128,14 0-1408</inkml:trace>
  <inkml:trace contextRef="#ctx0" brushRef="#br0" timeOffset="1">1057 614 7424,'-15'0'2816,"15"0"-1536,0 0-736,0 0 864,15-14-384,-15 14-96,14-14-192,0 14-1,1-15-415,-1 1-32,0 14-64,0-14 160,15-1 96,-15 1-192,15 14-96,-15 0-96,15 0-96,-1 0 160,1 29 32,-1-15 64,-13 43 0,-1-14-64,0 28 32,1 1 160,-30-15 128,15 14 160,-14-14 64,-15 0-128,15 1 32,-14-16-224,-15 1-96,14 0-96,1-14-64,-15-1-96,0-14-64,14 1 32,15-15 32,-15 0-96,29 0-64,0-15-32,29-13 0,0 14 96,-1-1 0,1 1-64,-1 0 0,1 14 64,-1 14 64,1-14-64,0 14-64,-1-14 64,-14 15 64,1-15-992,-1 0-384,0 0-960,1 0-384,-15 0-5887,14 0 3679</inkml:trace>
  <inkml:trace contextRef="#ctx0" brushRef="#br0" timeOffset="2">1585 15 8704,'0'0'3232,"0"-15"-1728,0 15-1248,0 0 672,0 0-192,0 0 0,0 0 95,0 0 33,-14 0-448,-1 0 96,1 0 64,0 0-128,-15 15 0,15-1-192,0 0-96,-15 0-64,15 15-96,-1-15-64,1 15 32,14-1-32,0 1 0,14 14 64,1 0 0,-1-1 0,15 1 64,13-29-96,16 15-64,-16-29 64,16 0 64,-30-14 128,15-1 128,-14-27 64,-1 13 32,-14 1 64,-14-15 64,0 14-224,-14 1-96,-14-1-96,-1 1-96,-14 13-480,15 15-160,-1-14-800,15 14-288,-15 14-735,29-14-289,0 15-1664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8T21:02:09.883"/>
    </inkml:context>
    <inkml:brush xml:id="br0">
      <inkml:brushProperty name="width" value="0.175" units="cm"/>
      <inkml:brushProperty name="height" value="0.175" units="cm"/>
    </inkml:brush>
  </inkml:definitions>
  <inkml:trace contextRef="#ctx0" brushRef="#br0">129 271 5376,'-57'29'2112,"57"-29"-1152,0 0-352,0 0 672</inkml:trace>
  <inkml:trace contextRef="#ctx0" brushRef="#br0" timeOffset="1">57 285 13376,'-14'0'2080,"14"-14"-993,-14 14-255,14-14-96,-15 14-96,15 0-64,-14-14-128,14 14-32,0 0-320,0-15-32,14 1-64,1 14 64,-1-29-32,29 15 64,-15 0-64,29 0 64,-14-1 0,14 15 32,1 15 0,13 13 64,-14 15-96,0 14 0,-14 14 160,0-13 96,-29-1 160,0 14 128,-14 0-128,-14-13-32,0 13-288,-15-14-64,1 14 64,-1-28 32,1 0-192,-1 0 0,15-29-32,-15 15 64,1-29-96,13 0 0,1 0-192,14-14 0,0-1 32,14 1 96,15-15 64,-1 15 32,1-14 0,14 13 0,-15 1 0,15 0 0,-14-1-288,-1 15-64,-13-14-1216,13 0-576,-14 14-1279,15-14-577,-15-1-480</inkml:trace>
  <inkml:trace contextRef="#ctx0" brushRef="#br0" timeOffset="2">1170 443 10112,'0'0'3776,"0"-15"-2048,14 1-1376,-14 14 831,0 0 1,0 0 128,0 0-224,0 14-32,0 15-576,0 0-160,-14-1-64,0 15-128,0 0-32,-1 0-32,1-15-64,0 15-128,0-15 0,14 15-864,-15-14-288,15-15-928,-14 15-287,14-29-5985,0-15 4256</inkml:trace>
  <inkml:trace contextRef="#ctx0" brushRef="#br0" timeOffset="3">957 328 10496,'-15'0'3936,"30"14"-2112,-15-14-1696,0 0 831,14 15-127,0-1 64,0 0-64,1 15-32,-1-1-448,0 15-224,15-14 0,-1 28-96,1-14-32,-15 0-64,15-1 32,-1-13-320,1 14-96,-15-15-896,0 1-352,1-15-735,-1 1-225,0-1-1408</inkml:trace>
  <inkml:trace contextRef="#ctx0" brushRef="#br0" timeOffset="4">1684 285 7296,'0'-71'2816,"0"71"-1536,0-14-864,0-1 768,15 15 96,-15-14 160,0 14-129,14 0-31,-14 0-704,14 0 32,0 14 32,1 15 0,-1 14 0,0 14-320,15 0-128,-15-14-128,15 14 32,-1-14-128,1 0 0,-15 0-384,15-15-224,-15 1-928,-14-15-352,0 0-1055,0 15-449,0-29-480</inkml:trace>
  <inkml:trace contextRef="#ctx0" brushRef="#br0" timeOffset="5">1585 543 10624,'-15'0'4032,"15"14"-2177,15-14-1950,-15-14 766,14 14-415,0 0 0,0 0 224,29-15 64,0 1-256,0 0-160,14 14-96,-14 0-32,14-15 64,0 15-192,-29 0-32,15-14-1152,0 0-415,0-1-3041</inkml:trace>
  <inkml:trace contextRef="#ctx0" brushRef="#br0" timeOffset="6">2655 29 8448,'0'-14'3232,"-14"-1"-1728,-1 15-992,15 0 864,0 0-256,-14 0 63,14 0-255,-14 0-96,-15 0-448,15 0-32,-15 0 0,1 15-128,-1-15-64,15 14-64,-15 0 0,1 0-128,14 1 0,-1 13-32,1-13-64,14 13 0,0-14 96,14 1 0,1-1 32,-1 0-96,29 0 64,-15 15 32,15 0 64,0-1-32,0 1-32,0-1-64,0 1 32,-1-1-32,-13 1 0,-1-1 64,-13 15 0,-1-14 64,-14-1 32,14-14 32,-14 15 64,-14-15-96,0 15-64,-15-15 480,1 0 192,-1 1-128,1-1 0,-15-14-288,14-14-96,1 14-96,-1-15-96,15 15-64,-1-14-32,15 0-32,0 0 0,15-1 96,13 1 0,15-15-64,0-13 0,0-1 64,0-14 0,-1 0 32,1-15 64,14 15-32,-28 0-32,0 14 32,-1 15-32,-14-1 64,1 1 96,-15 13 128,-15 1 64,1 0-160,-14 14-128,-1-14-32,0 14 32,1 0-96,-1 0-64,1 0-224,-1 0-64,1 0-1056,13 0-480,-13 0-1823,14 28-833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8T21:02:09.890"/>
    </inkml:context>
    <inkml:brush xml:id="br0">
      <inkml:brushProperty name="width" value="0.175" units="cm"/>
      <inkml:brushProperty name="height" value="0.175" units="cm"/>
    </inkml:brush>
  </inkml:definitions>
  <inkml:trace contextRef="#ctx0" brushRef="#br0">58 171 7296,'-15'0'2816,"15"0"-1536,-14 0-864,14 0 704,0 0-224,0 0 0,-14 0-64,14 0 32,0 0-481,-15-14-63,15 14 0,0-14-128,0 14 64,0-14-160,15-1-64,-1 1 0,0 0 32,1-1-32,13 1 64,1-14-128,-1 13-64,15 1 64,0 14 64,0 0-64,-1 29-64,1-15 320,-14 14 160,-1 15 192,-13-14 32,-1-1 32,-14 1 64,0-1-320,-14 15-64,-15 0-192,0-14-96,1-1 0,14 1 32,-1 13-32,1-27-32,0 13-128,0-13 0,14-1 0,14-14 64,0 14 32,0-28 32,29 14-96,0 0 64,0 0-32,0 14 0,-1 0 0,-13 1-64,14 13 96,-15 15 64,1-14 0,-1 13 64,-28 1-128,15 0 0,-1 0 32,-14-15 64,0 1 96,-14-1 128,-1 1 0,-13-1 64,-15 1-128,0-15-64,0 29-160,-14-29 0,15 15 0,-1-15 0,0 0-288,14 1-64,1-1-928,14-14-448,-1 14-1375,15-14-577,0 15-672</inkml:trace>
  <inkml:trace contextRef="#ctx0" brushRef="#br0" timeOffset="1">1414 114 8320,'-15'-14'3072,"15"14"-1664,0 0-1216,0 0 640,0 0-32,0 0 128,0 14 223,0-14 129,0 29-672,-14-15 96,0 15 32,14 13-192,-29 16-64,15-1-192,0 14-128,-15 0 0,0 1-32,15-15-160,-14 14 32,13-28-576,1 0-160,-15-15-704,29 1-224,-14-15-319,14 0-33</inkml:trace>
  <inkml:trace contextRef="#ctx0" brushRef="#br0" timeOffset="2">986 243 8576,'-43'-28'3232,"28"13"-1728,1 1-896,14 14 832,0 0-736,0 0-289,14 0 129,15 14 96,0 15-320,13-1 32,1 30 64,0-1-96,0 14 0,0-14-192,-1 14-96,1 1 0,-14-29-32,-1-1 64,1 1 32,-1-14-1248,-13-15-544,13 0-2847,-14 1-1761,1-30 2688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8T21:02:09.893"/>
    </inkml:context>
    <inkml:brush xml:id="br0">
      <inkml:brushProperty name="width" value="0.175" units="cm"/>
      <inkml:brushProperty name="height" value="0.175" units="cm"/>
    </inkml:brush>
  </inkml:definitions>
  <inkml:trace contextRef="#ctx0" brushRef="#br0">13428 13214 7296,'-15'14'2720,"30"-14"-1472,-15 0-832,0 0 704,0 0-288,0 0-96,14 0 128,-14 15 96,14-15-513,1 0 33,13 0 32,-14-15 32,15 15-32,-1 0-256,15-14-96,-14 14-96,14 0 32,-1-14-288,1 14-32,-14 0-1216,14-15-575,-29 15-2401,14 0-1440,1 0 2784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8T21:02:09.894"/>
    </inkml:context>
    <inkml:brush xml:id="br0">
      <inkml:brushProperty name="width" value="0.175" units="cm"/>
      <inkml:brushProperty name="height" value="0.175" units="cm"/>
    </inkml:brush>
  </inkml:definitions>
  <inkml:trace contextRef="#ctx0" brushRef="#br0">14298 12572 7296,'0'-28'2720,"0"13"-1472,0 1-768,0 0 768,14 14-256,-14-15-32,0 1-96,15 14-65,-1 0-447,0 29 288,15-1 96,-15 29 64,15 15 0,-15 13-256,14 1-64,-13 14-160,-1 0-32,0 0-96,1 0-32,-15-15-96,14-13 32,0-1-64,0-14 64,1 0-64,-1-14-32,0-14-256,0-15-160,-14 15-992,15-29-352,-15 0-1567,0 0-609,0-15-192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8T21:02:09.895"/>
    </inkml:context>
    <inkml:brush xml:id="br0">
      <inkml:brushProperty name="width" value="0.175" units="cm"/>
      <inkml:brushProperty name="height" value="0.175" units="cm"/>
    </inkml:brush>
  </inkml:definitions>
  <inkml:trace contextRef="#ctx0" brushRef="#br0">15183 12600 6400,'0'0'2368,"0"-14"-1280,14 14-1056,-14-14 512,0 14-288,0-15 0,15 15 224,-15-14 64,0 14-256,14-14 192,-14-1 128,0 15 32,0 0 96,0 0 0,0 0 32,0-14-225,-14 14 1,14 0-128,-15 0 0,15 14-32,-14-14 0,0 29-64,-15 0-32,15 13-160,-15 15-32,1 15 32,-1-1 0,15-14 64,0 29 32,-1-1-32,15-13 32,0 13-128,15 1 0,13-15-32,1 1 32,14-29 0,14-1 32,-14-13 0,14-1 64,0-13 32,0-15 32,0-29-128,14 1-96,1-15 64,-15-14 0,-14 0 32,14 0 64,-29-15 32,1 1 96,-29 0-32,0-15 0,-29-14-160,-13 14-96,-1 1 0,-14 13-32,-15 1-352,29 28-96,-14 0-640,14 29-160,1 14-1344,13 0-543,1 14-1889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8T21:05:34.666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0 36 2937,'9'-33'19681,"-6"32"-19361,23 0 319,-15 1-502,1-1 0,-1 1 0,1 1 0,-1 0 0,0 1 1,1 0-1,-1 0 0,0 1 0,18 8 0,6 7-48,56 37 1,-39-20-68,-29-20-15,-1 0-1,-1 1 1,0 2 0,20 20 0,30 37 25,-39-16-2,-19-42-21,-2 0 0,19 36 0,-21-37-5,-1 2 0,-1 0 0,0 0 1,6 35-1,-3-14-2,43 188 67,-31-89-44,-19-121-16,-1 0 0,0 29 0,1 11-4,-2-49-3,-1 0-1,1 1 0,-1-1 1,-1 0-1,-2 15 0,-2 18 6,4-27-4,0-27-21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08T21:05:38.920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41 9 3273,'-1'9'9774,"2"2"-7992,-1-11-1751,0 0 0,0 0 1,1 1-1,-1-1 0,0 0 1,1 0-1,-1 0 0,1 0 1,-1 0-1,0 1 0,1-1 1,-1 0-1,0 0 1,1 0-1,-1 0 0,1 0 1,-1 0-1,0 0 0,1 0 1,-1-1-1,0 1 0,1 0 1,-1 0-1,1 0 0,-1 0 1,0 0-1,1-1 1,-1 1-1,0 0 0,0 0 1,1 0-1,-1-1 0,14-12 1810,-13 12-1614,0 0 1,0-1-1,0 1 1,0 0-1,0 0 1,1 0-1,-1 0 1,0 0-1,1 1 1,-1-1-1,2 0 1,-2 1-91,0 0 1,0 1-1,0-1 1,0 1 0,0 0-1,0-1 1,0 1-1,0 0 1,0 0-1,0 0 1,0-1-1,0 1 1,0 0 0,-1 0-1,1 0 1,1 2-1,13 13-33,-2-9 34,0 1 0,-1 0 0,0 0 0,0 2 0,11 11 1,47 58 361,-54-59-555,3 1 92,1 0 0,28 24 0,-41-40-28,0-1 0,1 1 0,13 4 0,-15-6-7,0 0 1,0-1 0,-1 2 0,1-1-1,-1 1 1,0 0 0,10 8 0,4 13 8,0 1 0,-2 1 0,0 1 0,23 56 1,-34-68-4,-1-1 0,4 20 0,7 22 5,-3-25-3,-2 1 0,-1 0-1,-2 0 1,7 49 0,-10-49-4,2 14 4,-1-14 21,-6-18-25,0 0 1,-2 0-1,-4 23 0,2-14 2,3-22-7,0-6-5,1 3 4,0 1 0,0-1 0,0 1 0,0-1 0,1 0 1,-1 1-1,0-1 0,0 1 0,1-1 0,-1 1 0,0-1 1,1 1-1,-1-1 0,0 1 0,1-1 0,-1 1 0,1-1 1,-1 1-1,1-1 0,-1 1 0,2-1 0,-2 0 1,1 1 0,0-1 0,0 0 0,-1 0 0,1 0 0,0 0 0,-1 0 0,1 0 0,-1 0 0,1 0 0,-1 0 0,1 0 0,-1 0 0,0 0 0,0 0-1,1 0 1,-1-2 0,3-27-2,-2 9 1,1 6 2,0 0-1,-2 0 1,0 0-1,0-1 1,-5-23-1,-1 6 7,-16-47-1,-4 6 16,14 42-22,1 0-1,-12-63 0,22 80 3,-2 0-1,0 1 1,-1-1-1,0 1 1,-1 0-1,-1 0 1,0 0-1,-9-13 1,-1-3-1,12 22-3,-1 0 1,0-1 0,0 2 0,-7-10 0,9 14 0,0 1 1,1-1-1,-1 1 1,0 0-1,0 0 1,0 0-1,-1 0 1,1 1-1,0-1 1,-1 1-1,1 0 0,-1 0 1,1 0-1,-7-1 1,-5-1 0,1-2 0,0 0 0,0-1 0,0 0 1,0-1-1,1 0 0,-15-12 0,23 16-1,-5-5 2,0 0-1,-16-15 1,21 17-2,-1 0 1,-1 0-1,1 0 0,-1 1 1,0 0-1,0 1 1,-1-1-1,-11-4 0,17 8 0,-1 0 0,1 0 0,-1 0 0,1 0 0,0-1 0,-1 1 0,1-1 0,0 0 0,0 0 0,0 1 0,0-1 0,1 0 0,-1-1 0,0 1 0,1 0 0,0 0 0,-1-1 0,1 1 0,-1-4 1,0 2 0,0-1 0,0 1 0,0 1 0,-1-1 0,0 0 0,-3-4 0,5 7-1,0 1 0,0-1 0,1 1 0,-1-1 0,0 1 0,0-1 0,0 1 0,0 0 0,0-1 0,0 1 0,0 0 0,0 0 0,1 0 0,-1 0 0,0 0 0,0 0-1,-2 0 1,2 0 0,0 0 0,0 0-1,0 0 1,0 0 0,0 0-1,0 0 1,0-1 0,0 1-1,0 0 1,0 0-1,0-1 1,0 1 0,0-1-1,0 1 1,1-1 0,-1 1-1,0-1 1,0 1 0,-1-2-1,-9-16 1,9 15 1,1-1 0,-1 1 0,0 0 0,0 0 0,0 1 0,-5-5 0,7 6-1,-1 1 0,0-1 0,0 0 0,0 1-1,0 0 1,0-1 0,0 1 0,0-1-1,0 1 1,0 0 0,0 0 0,0 0 0,0-1-1,-1 1 1,1 0 0,0 0 0,0 1 0,0-1-1,0 0 1,0 0 0,0 0 0,0 1-1,0-1 1,0 1 0,0-1 0,-2 2 0,2-2 0,1 0 0,-1 1 0,0-1 0,0 0 0,0 1 0,0-1 0,0 0 0,0 0 0,0 0 0,0 1 0,0-1 0,0 0 0,0-1 1,0 1-1,0 0 0,0 0 0,1 0 0,-1 0 0,0-1 0,0 1 0,0 0 0,0-1 0,0 1 0,0-1 0,1 1 0,-1-1 0,0 0 0,0 1 1,1-1-1,-1 0 0,-1 0 0,2 0 0,0 1 0,0-1 0,0 1 0,-1 0 0,1-1 0,0 1 0,-1 0 1,1-1-1,0 1 0,-1 0 0,1-1 0,0 1 0,-1 0 0,1 0 0,-1 0 0,1-1 0,0 1 1,-1 0-1,1 0 0,-1 0 0,1 0 0,-1 0 0,1 0 0,-1 0 0,1 0 0,-1 0 1,1 0-1,0 0 0,-1 0 0,1 0 0,-1 0 0,1 0 0,-1 0 0,1 1 0,0-1 0,-1 0 1,1 0-1,-1 0 0,1 1 0,0-1 0,-1 0 0,1 0 0,-1 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36B21AC1-5EFD-48A3-839B-C74A668FD356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848" y="3418066"/>
            <a:ext cx="7510780" cy="2796600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5E16D109-2853-4FED-A8F7-512F310A9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587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198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4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6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5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85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2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8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5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4220FDC-52E8-4968-8C9C-32F4F6959B2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5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4220FDC-52E8-4968-8C9C-32F4F6959B20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70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customXml" Target="../ink/ink9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customXml" Target="../ink/ink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6.xml"/><Relationship Id="rId3" Type="http://schemas.openxmlformats.org/officeDocument/2006/relationships/image" Target="../media/image17.png"/><Relationship Id="rId7" Type="http://schemas.openxmlformats.org/officeDocument/2006/relationships/image" Target="../media/image19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5.xml"/><Relationship Id="rId11" Type="http://schemas.openxmlformats.org/officeDocument/2006/relationships/image" Target="../media/image21.png"/><Relationship Id="rId5" Type="http://schemas.openxmlformats.org/officeDocument/2006/relationships/image" Target="../media/image18.png"/><Relationship Id="rId10" Type="http://schemas.openxmlformats.org/officeDocument/2006/relationships/customXml" Target="../ink/ink7.xml"/><Relationship Id="rId4" Type="http://schemas.openxmlformats.org/officeDocument/2006/relationships/customXml" Target="../ink/ink4.xml"/><Relationship Id="rId9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99000"/>
                <a:satMod val="140000"/>
              </a:schemeClr>
            </a:gs>
            <a:gs pos="65000">
              <a:schemeClr val="bg2">
                <a:tint val="100000"/>
                <a:shade val="80000"/>
                <a:satMod val="130000"/>
              </a:schemeClr>
            </a:gs>
            <a:gs pos="100000">
              <a:schemeClr val="bg2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BA414-A5D8-42CE-90A8-3440275E8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89216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3-2 </a:t>
            </a:r>
            <a:b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Proving Lines Parallel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9D08C7-B456-40FE-A805-9F1635338B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 Geometry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23740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3145245" y="56299"/>
            <a:ext cx="84314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lines are parallel and why.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82905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Content Placeholder 3">
            <a:extLst>
              <a:ext uri="{FF2B5EF4-FFF2-40B4-BE49-F238E27FC236}">
                <a16:creationId xmlns:a16="http://schemas.microsoft.com/office/drawing/2014/main" id="{EB709140-8476-9BB8-149B-BD3EB1DD7A90}"/>
              </a:ext>
            </a:extLst>
          </p:cNvPr>
          <p:cNvGrpSpPr>
            <a:grpSpLocks noGrp="1"/>
          </p:cNvGrpSpPr>
          <p:nvPr/>
        </p:nvGrpSpPr>
        <p:grpSpPr>
          <a:xfrm>
            <a:off x="267340" y="1294271"/>
            <a:ext cx="5163100" cy="4887074"/>
            <a:chOff x="2133600" y="3245101"/>
            <a:chExt cx="3810000" cy="2516188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BCD86C1C-22EC-8C97-6940-C3073918EC38}"/>
                </a:ext>
              </a:extLst>
            </p:cNvPr>
            <p:cNvCxnSpPr/>
            <p:nvPr/>
          </p:nvCxnSpPr>
          <p:spPr>
            <a:xfrm rot="5400000">
              <a:off x="1997548" y="4274595"/>
              <a:ext cx="2516188" cy="457200"/>
            </a:xfrm>
            <a:prstGeom prst="straightConnector1">
              <a:avLst/>
            </a:prstGeom>
            <a:ln w="76200">
              <a:solidFill>
                <a:schemeClr val="tx1"/>
              </a:solidFill>
              <a:headEnd type="triangl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 13">
              <a:extLst>
                <a:ext uri="{FF2B5EF4-FFF2-40B4-BE49-F238E27FC236}">
                  <a16:creationId xmlns:a16="http://schemas.microsoft.com/office/drawing/2014/main" id="{0EAFD20B-25DB-26A7-F17A-3A241D441099}"/>
                </a:ext>
              </a:extLst>
            </p:cNvPr>
            <p:cNvGrpSpPr/>
            <p:nvPr/>
          </p:nvGrpSpPr>
          <p:grpSpPr>
            <a:xfrm>
              <a:off x="2133600" y="3722733"/>
              <a:ext cx="3810000" cy="1406350"/>
              <a:chOff x="2133600" y="3722733"/>
              <a:chExt cx="3810000" cy="1406350"/>
            </a:xfrm>
          </p:grpSpPr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859E2B92-53DC-1BC1-1FC3-4FDE6AE9375D}"/>
                  </a:ext>
                </a:extLst>
              </p:cNvPr>
              <p:cNvCxnSpPr/>
              <p:nvPr/>
            </p:nvCxnSpPr>
            <p:spPr>
              <a:xfrm>
                <a:off x="2438400" y="3962400"/>
                <a:ext cx="3352800" cy="1588"/>
              </a:xfrm>
              <a:prstGeom prst="straightConnector1">
                <a:avLst/>
              </a:prstGeom>
              <a:ln w="76200">
                <a:solidFill>
                  <a:schemeClr val="tx1"/>
                </a:solidFill>
                <a:headEnd type="triangl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23A6D3A2-4B44-8FC0-D04D-1E6FF14081DD}"/>
                  </a:ext>
                </a:extLst>
              </p:cNvPr>
              <p:cNvCxnSpPr/>
              <p:nvPr/>
            </p:nvCxnSpPr>
            <p:spPr>
              <a:xfrm>
                <a:off x="2590800" y="4953000"/>
                <a:ext cx="3352800" cy="1588"/>
              </a:xfrm>
              <a:prstGeom prst="straightConnector1">
                <a:avLst/>
              </a:prstGeom>
              <a:ln w="76200">
                <a:solidFill>
                  <a:schemeClr val="tx1"/>
                </a:solidFill>
                <a:headEnd type="triangl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38D4E77-9949-BCF1-C756-AB0B0E970A1D}"/>
                  </a:ext>
                </a:extLst>
              </p:cNvPr>
              <p:cNvSpPr txBox="1"/>
              <p:nvPr/>
            </p:nvSpPr>
            <p:spPr>
              <a:xfrm>
                <a:off x="2133600" y="3722733"/>
                <a:ext cx="609600" cy="3892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3CAB0A7-8488-F240-7178-AAA4AE4E5E64}"/>
                  </a:ext>
                </a:extLst>
              </p:cNvPr>
              <p:cNvSpPr txBox="1"/>
              <p:nvPr/>
            </p:nvSpPr>
            <p:spPr>
              <a:xfrm>
                <a:off x="2178706" y="4776917"/>
                <a:ext cx="609600" cy="3521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</a:t>
                </a:r>
              </a:p>
            </p:txBody>
          </p:sp>
        </p:grpSp>
      </p:grp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AA546674-FA72-140C-3AC9-AFE73B40867C}"/>
              </a:ext>
            </a:extLst>
          </p:cNvPr>
          <p:cNvCxnSpPr/>
          <p:nvPr/>
        </p:nvCxnSpPr>
        <p:spPr>
          <a:xfrm rot="5400000">
            <a:off x="1754507" y="3428022"/>
            <a:ext cx="4887074" cy="619572"/>
          </a:xfrm>
          <a:prstGeom prst="straightConnector1">
            <a:avLst/>
          </a:prstGeom>
          <a:ln w="76200">
            <a:solidFill>
              <a:schemeClr val="tx1"/>
            </a:solidFill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F29314A-B310-CFD8-25E7-5C39CDB1CCC5}"/>
              </a:ext>
            </a:extLst>
          </p:cNvPr>
          <p:cNvSpPr txBox="1"/>
          <p:nvPr/>
        </p:nvSpPr>
        <p:spPr>
          <a:xfrm>
            <a:off x="1887515" y="707337"/>
            <a:ext cx="826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D6D8C39-B90D-1FD0-EB2C-8449F77B48A7}"/>
              </a:ext>
            </a:extLst>
          </p:cNvPr>
          <p:cNvSpPr txBox="1"/>
          <p:nvPr/>
        </p:nvSpPr>
        <p:spPr>
          <a:xfrm>
            <a:off x="4269272" y="728185"/>
            <a:ext cx="826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3CB782B0-B1AB-3D06-0EC3-671E4FA9DF33}"/>
                  </a:ext>
                </a:extLst>
              </p14:cNvPr>
              <p14:cNvContentPartPr/>
              <p14:nvPr/>
            </p14:nvContentPartPr>
            <p14:xfrm>
              <a:off x="1801440" y="4091688"/>
              <a:ext cx="278280" cy="44496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3CB782B0-B1AB-3D06-0EC3-671E4FA9DF3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65440" y="4055688"/>
                <a:ext cx="349920" cy="516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762F8C3E-5EA1-8609-720E-25925DF4A187}"/>
                  </a:ext>
                </a:extLst>
              </p14:cNvPr>
              <p14:cNvContentPartPr/>
              <p14:nvPr/>
            </p14:nvContentPartPr>
            <p14:xfrm>
              <a:off x="2034720" y="2243448"/>
              <a:ext cx="253440" cy="39132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762F8C3E-5EA1-8609-720E-25925DF4A18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998720" y="2207808"/>
                <a:ext cx="325080" cy="462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37307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5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3145245" y="56299"/>
            <a:ext cx="84314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lines are parallel and why.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82905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6296ED2-7C92-A513-08AD-02BED4B58E8F}"/>
              </a:ext>
            </a:extLst>
          </p:cNvPr>
          <p:cNvCxnSpPr>
            <a:cxnSpLocks/>
          </p:cNvCxnSpPr>
          <p:nvPr/>
        </p:nvCxnSpPr>
        <p:spPr>
          <a:xfrm>
            <a:off x="3145245" y="3118104"/>
            <a:ext cx="4268380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83A4136-318E-268A-F2F1-36960ECA5159}"/>
              </a:ext>
            </a:extLst>
          </p:cNvPr>
          <p:cNvCxnSpPr>
            <a:cxnSpLocks/>
          </p:cNvCxnSpPr>
          <p:nvPr/>
        </p:nvCxnSpPr>
        <p:spPr>
          <a:xfrm flipV="1">
            <a:off x="3172817" y="1482448"/>
            <a:ext cx="1640115" cy="1624584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B99B8A6-9B13-4D4D-F4B8-6835B1BB13C4}"/>
              </a:ext>
            </a:extLst>
          </p:cNvPr>
          <p:cNvCxnSpPr>
            <a:cxnSpLocks/>
          </p:cNvCxnSpPr>
          <p:nvPr/>
        </p:nvCxnSpPr>
        <p:spPr>
          <a:xfrm flipV="1">
            <a:off x="5273635" y="1493520"/>
            <a:ext cx="1640115" cy="1624584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DE11822-712D-D019-EAB0-19DA33844D1A}"/>
              </a:ext>
            </a:extLst>
          </p:cNvPr>
          <p:cNvCxnSpPr>
            <a:cxnSpLocks/>
          </p:cNvCxnSpPr>
          <p:nvPr/>
        </p:nvCxnSpPr>
        <p:spPr>
          <a:xfrm flipH="1" flipV="1">
            <a:off x="4798443" y="1515114"/>
            <a:ext cx="477797" cy="159452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A8922B4-ADCD-D5A8-7824-5DA14B5AD63E}"/>
              </a:ext>
            </a:extLst>
          </p:cNvPr>
          <p:cNvCxnSpPr>
            <a:cxnSpLocks/>
          </p:cNvCxnSpPr>
          <p:nvPr/>
        </p:nvCxnSpPr>
        <p:spPr>
          <a:xfrm flipH="1" flipV="1">
            <a:off x="6897538" y="1523625"/>
            <a:ext cx="476915" cy="157200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A7EDEDD-2645-B642-3930-F1B5816A32F7}"/>
                  </a:ext>
                </a:extLst>
              </p:cNvPr>
              <p:cNvSpPr txBox="1"/>
              <p:nvPr/>
            </p:nvSpPr>
            <p:spPr>
              <a:xfrm>
                <a:off x="2519666" y="2764161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𝑿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A7EDEDD-2645-B642-3930-F1B5816A32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9666" y="2764161"/>
                <a:ext cx="540128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2A8CEB6-F2DB-6B9F-E6AC-DEB95C0139B5}"/>
                  </a:ext>
                </a:extLst>
              </p:cNvPr>
              <p:cNvSpPr txBox="1"/>
              <p:nvPr/>
            </p:nvSpPr>
            <p:spPr>
              <a:xfrm>
                <a:off x="4358781" y="915877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𝒀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2A8CEB6-F2DB-6B9F-E6AC-DEB95C0139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8781" y="915877"/>
                <a:ext cx="540128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56CBF3C2-BFEA-81CF-8DA1-A3BC618E065E}"/>
                  </a:ext>
                </a:extLst>
              </p:cNvPr>
              <p:cNvSpPr txBox="1"/>
              <p:nvPr/>
            </p:nvSpPr>
            <p:spPr>
              <a:xfrm>
                <a:off x="4917594" y="3032010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𝒁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56CBF3C2-BFEA-81CF-8DA1-A3BC618E06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7594" y="3032010"/>
                <a:ext cx="540128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86A4D95-A622-7196-9871-839B0DCBBCF2}"/>
                  </a:ext>
                </a:extLst>
              </p:cNvPr>
              <p:cNvSpPr txBox="1"/>
              <p:nvPr/>
            </p:nvSpPr>
            <p:spPr>
              <a:xfrm>
                <a:off x="7360947" y="2936707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𝑺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86A4D95-A622-7196-9871-839B0DCBBC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0947" y="2936707"/>
                <a:ext cx="540128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1C96C6AD-65A7-2C63-7BCF-3BBEE297E966}"/>
                  </a:ext>
                </a:extLst>
              </p:cNvPr>
              <p:cNvSpPr txBox="1"/>
              <p:nvPr/>
            </p:nvSpPr>
            <p:spPr>
              <a:xfrm>
                <a:off x="6873497" y="1019235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𝑹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1C96C6AD-65A7-2C63-7BCF-3BBEE297E9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3497" y="1019235"/>
                <a:ext cx="540128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99D55332-4F76-3FE9-6672-AD09F1071019}"/>
                  </a:ext>
                </a:extLst>
              </p:cNvPr>
              <p:cNvSpPr txBox="1"/>
              <p:nvPr/>
            </p:nvSpPr>
            <p:spPr>
              <a:xfrm>
                <a:off x="4176981" y="1830766"/>
                <a:ext cx="540128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𝟒𝟏</m:t>
                      </m:r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3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99D55332-4F76-3FE9-6672-AD09F10710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6981" y="1830766"/>
                <a:ext cx="540128" cy="584775"/>
              </a:xfrm>
              <a:prstGeom prst="rect">
                <a:avLst/>
              </a:prstGeom>
              <a:blipFill>
                <a:blip r:embed="rId7"/>
                <a:stretch>
                  <a:fillRect r="-39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64981EBC-4B6D-7EB3-6B9B-90CA14AEA625}"/>
                  </a:ext>
                </a:extLst>
              </p:cNvPr>
              <p:cNvSpPr txBox="1"/>
              <p:nvPr/>
            </p:nvSpPr>
            <p:spPr>
              <a:xfrm>
                <a:off x="5078228" y="2268652"/>
                <a:ext cx="540128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𝟒𝟏</m:t>
                      </m:r>
                      <m:r>
                        <a:rPr lang="en-US" sz="32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3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64981EBC-4B6D-7EB3-6B9B-90CA14AEA6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8228" y="2268652"/>
                <a:ext cx="540128" cy="584775"/>
              </a:xfrm>
              <a:prstGeom prst="rect">
                <a:avLst/>
              </a:prstGeom>
              <a:blipFill>
                <a:blip r:embed="rId8"/>
                <a:stretch>
                  <a:fillRect r="-39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2085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6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3145245" y="56299"/>
            <a:ext cx="84314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lines are parallel and why.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82905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A7EDEDD-2645-B642-3930-F1B5816A32F7}"/>
                  </a:ext>
                </a:extLst>
              </p:cNvPr>
              <p:cNvSpPr txBox="1"/>
              <p:nvPr/>
            </p:nvSpPr>
            <p:spPr>
              <a:xfrm>
                <a:off x="3303917" y="3779124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𝑿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DA7EDEDD-2645-B642-3930-F1B5816A32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3917" y="3779124"/>
                <a:ext cx="540128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2A8CEB6-F2DB-6B9F-E6AC-DEB95C0139B5}"/>
                  </a:ext>
                </a:extLst>
              </p:cNvPr>
              <p:cNvSpPr txBox="1"/>
              <p:nvPr/>
            </p:nvSpPr>
            <p:spPr>
              <a:xfrm>
                <a:off x="5371232" y="3779124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𝒀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22A8CEB6-F2DB-6B9F-E6AC-DEB95C0139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1232" y="3779124"/>
                <a:ext cx="540128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56CBF3C2-BFEA-81CF-8DA1-A3BC618E065E}"/>
                  </a:ext>
                </a:extLst>
              </p:cNvPr>
              <p:cNvSpPr txBox="1"/>
              <p:nvPr/>
            </p:nvSpPr>
            <p:spPr>
              <a:xfrm>
                <a:off x="7360947" y="3844438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𝒁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56CBF3C2-BFEA-81CF-8DA1-A3BC618E06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0947" y="3844438"/>
                <a:ext cx="540128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86A4D95-A622-7196-9871-839B0DCBBCF2}"/>
                  </a:ext>
                </a:extLst>
              </p:cNvPr>
              <p:cNvSpPr txBox="1"/>
              <p:nvPr/>
            </p:nvSpPr>
            <p:spPr>
              <a:xfrm>
                <a:off x="6083401" y="915877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𝑺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86A4D95-A622-7196-9871-839B0DCBBC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3401" y="915877"/>
                <a:ext cx="540128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1C96C6AD-65A7-2C63-7BCF-3BBEE297E966}"/>
                  </a:ext>
                </a:extLst>
              </p:cNvPr>
              <p:cNvSpPr txBox="1"/>
              <p:nvPr/>
            </p:nvSpPr>
            <p:spPr>
              <a:xfrm>
                <a:off x="3944759" y="1010554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𝑹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1C96C6AD-65A7-2C63-7BCF-3BBEE297E9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759" y="1010554"/>
                <a:ext cx="540128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Parallelogram 2">
            <a:extLst>
              <a:ext uri="{FF2B5EF4-FFF2-40B4-BE49-F238E27FC236}">
                <a16:creationId xmlns:a16="http://schemas.microsoft.com/office/drawing/2014/main" id="{B55B82BB-3123-55B7-B1A3-4138B29133D7}"/>
              </a:ext>
            </a:extLst>
          </p:cNvPr>
          <p:cNvSpPr/>
          <p:nvPr/>
        </p:nvSpPr>
        <p:spPr>
          <a:xfrm>
            <a:off x="3838044" y="1623763"/>
            <a:ext cx="4511297" cy="2155361"/>
          </a:xfrm>
          <a:prstGeom prst="parallelogram">
            <a:avLst/>
          </a:prstGeom>
          <a:solidFill>
            <a:srgbClr val="D1D9E1"/>
          </a:solidFill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A8922B4-ADCD-D5A8-7824-5DA14B5AD63E}"/>
              </a:ext>
            </a:extLst>
          </p:cNvPr>
          <p:cNvCxnSpPr>
            <a:cxnSpLocks/>
            <a:stCxn id="3" idx="3"/>
            <a:endCxn id="3" idx="1"/>
          </p:cNvCxnSpPr>
          <p:nvPr/>
        </p:nvCxnSpPr>
        <p:spPr>
          <a:xfrm flipV="1">
            <a:off x="5824272" y="1623763"/>
            <a:ext cx="538841" cy="2155361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A5EE0D9-3C22-7166-984C-5E73E8AE38EF}"/>
                  </a:ext>
                </a:extLst>
              </p:cNvPr>
              <p:cNvSpPr txBox="1"/>
              <p:nvPr/>
            </p:nvSpPr>
            <p:spPr>
              <a:xfrm>
                <a:off x="8124466" y="915877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𝑻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A5EE0D9-3C22-7166-984C-5E73E8AE38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4466" y="915877"/>
                <a:ext cx="540128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1E7A6C4-EEE7-4646-5CC2-E6F206065573}"/>
                  </a:ext>
                </a:extLst>
              </p:cNvPr>
              <p:cNvSpPr txBox="1"/>
              <p:nvPr/>
            </p:nvSpPr>
            <p:spPr>
              <a:xfrm>
                <a:off x="3198354" y="4552324"/>
                <a:ext cx="546624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𝑹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∠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𝑹𝑺𝒀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𝟏𝟖𝟎</m:t>
                      </m:r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1E7A6C4-EEE7-4646-5CC2-E6F2060655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8354" y="4552324"/>
                <a:ext cx="5466240" cy="61555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3641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12002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Converse of the Corresponding Angles Postulate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25678FA-8ED1-4B0C-4669-B498B9BC9445}"/>
              </a:ext>
            </a:extLst>
          </p:cNvPr>
          <p:cNvCxnSpPr>
            <a:cxnSpLocks/>
          </p:cNvCxnSpPr>
          <p:nvPr/>
        </p:nvCxnSpPr>
        <p:spPr>
          <a:xfrm>
            <a:off x="163901" y="3158612"/>
            <a:ext cx="2648310" cy="2976113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292B79F-9991-533B-598D-512788415EC9}"/>
              </a:ext>
            </a:extLst>
          </p:cNvPr>
          <p:cNvCxnSpPr>
            <a:cxnSpLocks/>
          </p:cNvCxnSpPr>
          <p:nvPr/>
        </p:nvCxnSpPr>
        <p:spPr>
          <a:xfrm>
            <a:off x="1594679" y="1940943"/>
            <a:ext cx="2648310" cy="2976113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51F91AB-B93A-2BA8-1201-4F5FFD746414}"/>
              </a:ext>
            </a:extLst>
          </p:cNvPr>
          <p:cNvCxnSpPr>
            <a:cxnSpLocks/>
          </p:cNvCxnSpPr>
          <p:nvPr/>
        </p:nvCxnSpPr>
        <p:spPr>
          <a:xfrm flipH="1">
            <a:off x="540588" y="2277374"/>
            <a:ext cx="3117012" cy="3354144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4CB7A4B-56E7-75ED-DBBE-C4D7C08D812B}"/>
                  </a:ext>
                </a:extLst>
              </p:cNvPr>
              <p:cNvSpPr txBox="1"/>
              <p:nvPr/>
            </p:nvSpPr>
            <p:spPr>
              <a:xfrm>
                <a:off x="3494159" y="1709709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4CB7A4B-56E7-75ED-DBBE-C4D7C08D81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4159" y="1709709"/>
                <a:ext cx="540128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64D614F-73B2-9A73-F1F0-8299D18CECB1}"/>
                  </a:ext>
                </a:extLst>
              </p:cNvPr>
              <p:cNvSpPr txBox="1"/>
              <p:nvPr/>
            </p:nvSpPr>
            <p:spPr>
              <a:xfrm>
                <a:off x="1176641" y="1368371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64D614F-73B2-9A73-F1F0-8299D18CEC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641" y="1368371"/>
                <a:ext cx="540128" cy="707886"/>
              </a:xfrm>
              <a:prstGeom prst="rect">
                <a:avLst/>
              </a:prstGeom>
              <a:blipFill>
                <a:blip r:embed="rId3"/>
                <a:stretch>
                  <a:fillRect r="-1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28399F6-8480-ED48-6211-1EFE22CF21B0}"/>
                  </a:ext>
                </a:extLst>
              </p:cNvPr>
              <p:cNvSpPr txBox="1"/>
              <p:nvPr/>
            </p:nvSpPr>
            <p:spPr>
              <a:xfrm>
                <a:off x="-106163" y="2501473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𝒍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28399F6-8480-ED48-6211-1EFE22CF21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6163" y="2501473"/>
                <a:ext cx="540128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E7E3F0C-F25D-4E50-4ED6-6FC097D21FCB}"/>
                  </a:ext>
                </a:extLst>
              </p:cNvPr>
              <p:cNvSpPr txBox="1"/>
              <p:nvPr/>
            </p:nvSpPr>
            <p:spPr>
              <a:xfrm>
                <a:off x="782473" y="4292725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E7E3F0C-F25D-4E50-4ED6-6FC097D21F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473" y="4292725"/>
                <a:ext cx="540128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208D56F-10F2-2842-87C8-79A439A4E59B}"/>
                  </a:ext>
                </a:extLst>
              </p:cNvPr>
              <p:cNvSpPr txBox="1"/>
              <p:nvPr/>
            </p:nvSpPr>
            <p:spPr>
              <a:xfrm>
                <a:off x="1217992" y="4722515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208D56F-10F2-2842-87C8-79A439A4E5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7992" y="4722515"/>
                <a:ext cx="540128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022ED91-5E8B-7E43-26F0-9C0E9E00E5A1}"/>
                  </a:ext>
                </a:extLst>
              </p:cNvPr>
              <p:cNvSpPr txBox="1"/>
              <p:nvPr/>
            </p:nvSpPr>
            <p:spPr>
              <a:xfrm>
                <a:off x="1191882" y="3894015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022ED91-5E8B-7E43-26F0-9C0E9E00E5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1882" y="3894015"/>
                <a:ext cx="540128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46A4BA8-4F88-6BC1-6BD5-C31180C1B517}"/>
                  </a:ext>
                </a:extLst>
              </p:cNvPr>
              <p:cNvSpPr txBox="1"/>
              <p:nvPr/>
            </p:nvSpPr>
            <p:spPr>
              <a:xfrm>
                <a:off x="1570724" y="4279234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46A4BA8-4F88-6BC1-6BD5-C31180C1B5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0724" y="4279234"/>
                <a:ext cx="540128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58EBB92-7719-01D7-93F3-DFCFA53FB425}"/>
                  </a:ext>
                </a:extLst>
              </p:cNvPr>
              <p:cNvSpPr txBox="1"/>
              <p:nvPr/>
            </p:nvSpPr>
            <p:spPr>
              <a:xfrm>
                <a:off x="2049042" y="2862813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58EBB92-7719-01D7-93F3-DFCFA53FB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9042" y="2862813"/>
                <a:ext cx="540128" cy="7078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3F497EA-58D8-0962-08C0-D55400BB8740}"/>
                  </a:ext>
                </a:extLst>
              </p:cNvPr>
              <p:cNvSpPr txBox="1"/>
              <p:nvPr/>
            </p:nvSpPr>
            <p:spPr>
              <a:xfrm>
                <a:off x="2418296" y="3343847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3F497EA-58D8-0962-08C0-D55400BB87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8296" y="3343847"/>
                <a:ext cx="540128" cy="70788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AC7E13B-71DC-5009-3042-082BCD863F53}"/>
                  </a:ext>
                </a:extLst>
              </p:cNvPr>
              <p:cNvSpPr txBox="1"/>
              <p:nvPr/>
            </p:nvSpPr>
            <p:spPr>
              <a:xfrm>
                <a:off x="2451403" y="2462833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AC7E13B-71DC-5009-3042-082BCD863F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1403" y="2462833"/>
                <a:ext cx="540128" cy="70788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5A4293F-C8BF-E973-B836-F98138006644}"/>
                  </a:ext>
                </a:extLst>
              </p:cNvPr>
              <p:cNvSpPr txBox="1"/>
              <p:nvPr/>
            </p:nvSpPr>
            <p:spPr>
              <a:xfrm>
                <a:off x="2875181" y="2874287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5A4293F-C8BF-E973-B836-F981380066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181" y="2874287"/>
                <a:ext cx="540128" cy="70788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3BB8F876-C4A8-D889-EAA4-FBB834BB47E0}"/>
              </a:ext>
            </a:extLst>
          </p:cNvPr>
          <p:cNvSpPr txBox="1"/>
          <p:nvPr/>
        </p:nvSpPr>
        <p:spPr>
          <a:xfrm>
            <a:off x="4015828" y="685161"/>
            <a:ext cx="804542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2 lines are cut by a transversal so that the corresponding angles are congruent, then the lines are parallel.</a:t>
            </a:r>
          </a:p>
        </p:txBody>
      </p:sp>
    </p:spTree>
    <p:extLst>
      <p:ext uri="{BB962C8B-B14F-4D97-AF65-F5344CB8AC3E}">
        <p14:creationId xmlns:p14="http://schemas.microsoft.com/office/powerpoint/2010/main" val="1949714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12002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Alternate Exterior Angles Converse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25678FA-8ED1-4B0C-4669-B498B9BC9445}"/>
              </a:ext>
            </a:extLst>
          </p:cNvPr>
          <p:cNvCxnSpPr>
            <a:cxnSpLocks/>
          </p:cNvCxnSpPr>
          <p:nvPr/>
        </p:nvCxnSpPr>
        <p:spPr>
          <a:xfrm>
            <a:off x="163901" y="3158612"/>
            <a:ext cx="2648310" cy="2976113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292B79F-9991-533B-598D-512788415EC9}"/>
              </a:ext>
            </a:extLst>
          </p:cNvPr>
          <p:cNvCxnSpPr>
            <a:cxnSpLocks/>
          </p:cNvCxnSpPr>
          <p:nvPr/>
        </p:nvCxnSpPr>
        <p:spPr>
          <a:xfrm>
            <a:off x="1594679" y="1940943"/>
            <a:ext cx="2648310" cy="2976113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51F91AB-B93A-2BA8-1201-4F5FFD746414}"/>
              </a:ext>
            </a:extLst>
          </p:cNvPr>
          <p:cNvCxnSpPr>
            <a:cxnSpLocks/>
          </p:cNvCxnSpPr>
          <p:nvPr/>
        </p:nvCxnSpPr>
        <p:spPr>
          <a:xfrm flipH="1">
            <a:off x="540588" y="2277374"/>
            <a:ext cx="3117012" cy="3354144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4CB7A4B-56E7-75ED-DBBE-C4D7C08D812B}"/>
                  </a:ext>
                </a:extLst>
              </p:cNvPr>
              <p:cNvSpPr txBox="1"/>
              <p:nvPr/>
            </p:nvSpPr>
            <p:spPr>
              <a:xfrm>
                <a:off x="3494159" y="1709709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4CB7A4B-56E7-75ED-DBBE-C4D7C08D81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4159" y="1709709"/>
                <a:ext cx="540128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64D614F-73B2-9A73-F1F0-8299D18CECB1}"/>
                  </a:ext>
                </a:extLst>
              </p:cNvPr>
              <p:cNvSpPr txBox="1"/>
              <p:nvPr/>
            </p:nvSpPr>
            <p:spPr>
              <a:xfrm>
                <a:off x="1176641" y="1368371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64D614F-73B2-9A73-F1F0-8299D18CEC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641" y="1368371"/>
                <a:ext cx="540128" cy="707886"/>
              </a:xfrm>
              <a:prstGeom prst="rect">
                <a:avLst/>
              </a:prstGeom>
              <a:blipFill>
                <a:blip r:embed="rId3"/>
                <a:stretch>
                  <a:fillRect r="-1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28399F6-8480-ED48-6211-1EFE22CF21B0}"/>
                  </a:ext>
                </a:extLst>
              </p:cNvPr>
              <p:cNvSpPr txBox="1"/>
              <p:nvPr/>
            </p:nvSpPr>
            <p:spPr>
              <a:xfrm>
                <a:off x="-106163" y="2501473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𝒍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28399F6-8480-ED48-6211-1EFE22CF21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6163" y="2501473"/>
                <a:ext cx="540128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E7E3F0C-F25D-4E50-4ED6-6FC097D21FCB}"/>
                  </a:ext>
                </a:extLst>
              </p:cNvPr>
              <p:cNvSpPr txBox="1"/>
              <p:nvPr/>
            </p:nvSpPr>
            <p:spPr>
              <a:xfrm>
                <a:off x="782473" y="4292725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E7E3F0C-F25D-4E50-4ED6-6FC097D21F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473" y="4292725"/>
                <a:ext cx="540128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208D56F-10F2-2842-87C8-79A439A4E59B}"/>
                  </a:ext>
                </a:extLst>
              </p:cNvPr>
              <p:cNvSpPr txBox="1"/>
              <p:nvPr/>
            </p:nvSpPr>
            <p:spPr>
              <a:xfrm>
                <a:off x="1217992" y="4722515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208D56F-10F2-2842-87C8-79A439A4E5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7992" y="4722515"/>
                <a:ext cx="540128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022ED91-5E8B-7E43-26F0-9C0E9E00E5A1}"/>
                  </a:ext>
                </a:extLst>
              </p:cNvPr>
              <p:cNvSpPr txBox="1"/>
              <p:nvPr/>
            </p:nvSpPr>
            <p:spPr>
              <a:xfrm>
                <a:off x="1191882" y="3894015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022ED91-5E8B-7E43-26F0-9C0E9E00E5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1882" y="3894015"/>
                <a:ext cx="540128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46A4BA8-4F88-6BC1-6BD5-C31180C1B517}"/>
                  </a:ext>
                </a:extLst>
              </p:cNvPr>
              <p:cNvSpPr txBox="1"/>
              <p:nvPr/>
            </p:nvSpPr>
            <p:spPr>
              <a:xfrm>
                <a:off x="1570724" y="4279234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46A4BA8-4F88-6BC1-6BD5-C31180C1B5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0724" y="4279234"/>
                <a:ext cx="540128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58EBB92-7719-01D7-93F3-DFCFA53FB425}"/>
                  </a:ext>
                </a:extLst>
              </p:cNvPr>
              <p:cNvSpPr txBox="1"/>
              <p:nvPr/>
            </p:nvSpPr>
            <p:spPr>
              <a:xfrm>
                <a:off x="2049042" y="2862813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58EBB92-7719-01D7-93F3-DFCFA53FB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9042" y="2862813"/>
                <a:ext cx="540128" cy="7078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3F497EA-58D8-0962-08C0-D55400BB8740}"/>
                  </a:ext>
                </a:extLst>
              </p:cNvPr>
              <p:cNvSpPr txBox="1"/>
              <p:nvPr/>
            </p:nvSpPr>
            <p:spPr>
              <a:xfrm>
                <a:off x="2418296" y="3343847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3F497EA-58D8-0962-08C0-D55400BB87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8296" y="3343847"/>
                <a:ext cx="540128" cy="70788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AC7E13B-71DC-5009-3042-082BCD863F53}"/>
                  </a:ext>
                </a:extLst>
              </p:cNvPr>
              <p:cNvSpPr txBox="1"/>
              <p:nvPr/>
            </p:nvSpPr>
            <p:spPr>
              <a:xfrm>
                <a:off x="2451403" y="2462833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AC7E13B-71DC-5009-3042-082BCD863F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1403" y="2462833"/>
                <a:ext cx="540128" cy="70788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5A4293F-C8BF-E973-B836-F98138006644}"/>
                  </a:ext>
                </a:extLst>
              </p:cNvPr>
              <p:cNvSpPr txBox="1"/>
              <p:nvPr/>
            </p:nvSpPr>
            <p:spPr>
              <a:xfrm>
                <a:off x="2875181" y="2874287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5A4293F-C8BF-E973-B836-F981380066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181" y="2874287"/>
                <a:ext cx="540128" cy="70788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3BB8F876-C4A8-D889-EAA4-FBB834BB47E0}"/>
              </a:ext>
            </a:extLst>
          </p:cNvPr>
          <p:cNvSpPr txBox="1"/>
          <p:nvPr/>
        </p:nvSpPr>
        <p:spPr>
          <a:xfrm>
            <a:off x="4015828" y="685161"/>
            <a:ext cx="804542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2 lines are cut by a transversal so that a pair of alternate exterior angles are congruent, then the lines are parallel.</a:t>
            </a:r>
          </a:p>
        </p:txBody>
      </p:sp>
    </p:spTree>
    <p:extLst>
      <p:ext uri="{BB962C8B-B14F-4D97-AF65-F5344CB8AC3E}">
        <p14:creationId xmlns:p14="http://schemas.microsoft.com/office/powerpoint/2010/main" val="1959050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12002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Alternate Interior Angles Converse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25678FA-8ED1-4B0C-4669-B498B9BC9445}"/>
              </a:ext>
            </a:extLst>
          </p:cNvPr>
          <p:cNvCxnSpPr>
            <a:cxnSpLocks/>
          </p:cNvCxnSpPr>
          <p:nvPr/>
        </p:nvCxnSpPr>
        <p:spPr>
          <a:xfrm>
            <a:off x="163901" y="3158612"/>
            <a:ext cx="2648310" cy="2976113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292B79F-9991-533B-598D-512788415EC9}"/>
              </a:ext>
            </a:extLst>
          </p:cNvPr>
          <p:cNvCxnSpPr>
            <a:cxnSpLocks/>
          </p:cNvCxnSpPr>
          <p:nvPr/>
        </p:nvCxnSpPr>
        <p:spPr>
          <a:xfrm>
            <a:off x="1594679" y="1940943"/>
            <a:ext cx="2648310" cy="2976113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51F91AB-B93A-2BA8-1201-4F5FFD746414}"/>
              </a:ext>
            </a:extLst>
          </p:cNvPr>
          <p:cNvCxnSpPr>
            <a:cxnSpLocks/>
          </p:cNvCxnSpPr>
          <p:nvPr/>
        </p:nvCxnSpPr>
        <p:spPr>
          <a:xfrm flipH="1">
            <a:off x="540588" y="2277374"/>
            <a:ext cx="3117012" cy="3354144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4CB7A4B-56E7-75ED-DBBE-C4D7C08D812B}"/>
                  </a:ext>
                </a:extLst>
              </p:cNvPr>
              <p:cNvSpPr txBox="1"/>
              <p:nvPr/>
            </p:nvSpPr>
            <p:spPr>
              <a:xfrm>
                <a:off x="3494159" y="1709709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4CB7A4B-56E7-75ED-DBBE-C4D7C08D81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4159" y="1709709"/>
                <a:ext cx="540128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64D614F-73B2-9A73-F1F0-8299D18CECB1}"/>
                  </a:ext>
                </a:extLst>
              </p:cNvPr>
              <p:cNvSpPr txBox="1"/>
              <p:nvPr/>
            </p:nvSpPr>
            <p:spPr>
              <a:xfrm>
                <a:off x="1176641" y="1368371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64D614F-73B2-9A73-F1F0-8299D18CEC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641" y="1368371"/>
                <a:ext cx="540128" cy="707886"/>
              </a:xfrm>
              <a:prstGeom prst="rect">
                <a:avLst/>
              </a:prstGeom>
              <a:blipFill>
                <a:blip r:embed="rId3"/>
                <a:stretch>
                  <a:fillRect r="-1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28399F6-8480-ED48-6211-1EFE22CF21B0}"/>
                  </a:ext>
                </a:extLst>
              </p:cNvPr>
              <p:cNvSpPr txBox="1"/>
              <p:nvPr/>
            </p:nvSpPr>
            <p:spPr>
              <a:xfrm>
                <a:off x="-106163" y="2501473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𝒍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28399F6-8480-ED48-6211-1EFE22CF21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6163" y="2501473"/>
                <a:ext cx="540128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E7E3F0C-F25D-4E50-4ED6-6FC097D21FCB}"/>
                  </a:ext>
                </a:extLst>
              </p:cNvPr>
              <p:cNvSpPr txBox="1"/>
              <p:nvPr/>
            </p:nvSpPr>
            <p:spPr>
              <a:xfrm>
                <a:off x="782473" y="4292725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E7E3F0C-F25D-4E50-4ED6-6FC097D21F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473" y="4292725"/>
                <a:ext cx="540128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208D56F-10F2-2842-87C8-79A439A4E59B}"/>
                  </a:ext>
                </a:extLst>
              </p:cNvPr>
              <p:cNvSpPr txBox="1"/>
              <p:nvPr/>
            </p:nvSpPr>
            <p:spPr>
              <a:xfrm>
                <a:off x="1217992" y="4722515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208D56F-10F2-2842-87C8-79A439A4E5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7992" y="4722515"/>
                <a:ext cx="540128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022ED91-5E8B-7E43-26F0-9C0E9E00E5A1}"/>
                  </a:ext>
                </a:extLst>
              </p:cNvPr>
              <p:cNvSpPr txBox="1"/>
              <p:nvPr/>
            </p:nvSpPr>
            <p:spPr>
              <a:xfrm>
                <a:off x="1191882" y="3894015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022ED91-5E8B-7E43-26F0-9C0E9E00E5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1882" y="3894015"/>
                <a:ext cx="540128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46A4BA8-4F88-6BC1-6BD5-C31180C1B517}"/>
                  </a:ext>
                </a:extLst>
              </p:cNvPr>
              <p:cNvSpPr txBox="1"/>
              <p:nvPr/>
            </p:nvSpPr>
            <p:spPr>
              <a:xfrm>
                <a:off x="1570724" y="4279234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46A4BA8-4F88-6BC1-6BD5-C31180C1B5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0724" y="4279234"/>
                <a:ext cx="540128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58EBB92-7719-01D7-93F3-DFCFA53FB425}"/>
                  </a:ext>
                </a:extLst>
              </p:cNvPr>
              <p:cNvSpPr txBox="1"/>
              <p:nvPr/>
            </p:nvSpPr>
            <p:spPr>
              <a:xfrm>
                <a:off x="2049042" y="2862813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58EBB92-7719-01D7-93F3-DFCFA53FB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9042" y="2862813"/>
                <a:ext cx="540128" cy="7078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3F497EA-58D8-0962-08C0-D55400BB8740}"/>
                  </a:ext>
                </a:extLst>
              </p:cNvPr>
              <p:cNvSpPr txBox="1"/>
              <p:nvPr/>
            </p:nvSpPr>
            <p:spPr>
              <a:xfrm>
                <a:off x="2418296" y="3343847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3F497EA-58D8-0962-08C0-D55400BB87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8296" y="3343847"/>
                <a:ext cx="540128" cy="70788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AC7E13B-71DC-5009-3042-082BCD863F53}"/>
                  </a:ext>
                </a:extLst>
              </p:cNvPr>
              <p:cNvSpPr txBox="1"/>
              <p:nvPr/>
            </p:nvSpPr>
            <p:spPr>
              <a:xfrm>
                <a:off x="2451403" y="2462833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AC7E13B-71DC-5009-3042-082BCD863F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1403" y="2462833"/>
                <a:ext cx="540128" cy="70788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5A4293F-C8BF-E973-B836-F98138006644}"/>
                  </a:ext>
                </a:extLst>
              </p:cNvPr>
              <p:cNvSpPr txBox="1"/>
              <p:nvPr/>
            </p:nvSpPr>
            <p:spPr>
              <a:xfrm>
                <a:off x="2875181" y="2874287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5A4293F-C8BF-E973-B836-F981380066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181" y="2874287"/>
                <a:ext cx="540128" cy="70788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3BB8F876-C4A8-D889-EAA4-FBB834BB47E0}"/>
              </a:ext>
            </a:extLst>
          </p:cNvPr>
          <p:cNvSpPr txBox="1"/>
          <p:nvPr/>
        </p:nvSpPr>
        <p:spPr>
          <a:xfrm>
            <a:off x="4015828" y="685161"/>
            <a:ext cx="804542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2 lines are cut by a transversal so that a pair of alternate interior angles are congruent, then the lines are parallel.</a:t>
            </a:r>
          </a:p>
        </p:txBody>
      </p:sp>
    </p:spTree>
    <p:extLst>
      <p:ext uri="{BB962C8B-B14F-4D97-AF65-F5344CB8AC3E}">
        <p14:creationId xmlns:p14="http://schemas.microsoft.com/office/powerpoint/2010/main" val="834348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12002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Same-Side Interior Angles Converse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25678FA-8ED1-4B0C-4669-B498B9BC9445}"/>
              </a:ext>
            </a:extLst>
          </p:cNvPr>
          <p:cNvCxnSpPr>
            <a:cxnSpLocks/>
          </p:cNvCxnSpPr>
          <p:nvPr/>
        </p:nvCxnSpPr>
        <p:spPr>
          <a:xfrm>
            <a:off x="163901" y="3158612"/>
            <a:ext cx="2648310" cy="2976113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292B79F-9991-533B-598D-512788415EC9}"/>
              </a:ext>
            </a:extLst>
          </p:cNvPr>
          <p:cNvCxnSpPr>
            <a:cxnSpLocks/>
          </p:cNvCxnSpPr>
          <p:nvPr/>
        </p:nvCxnSpPr>
        <p:spPr>
          <a:xfrm>
            <a:off x="1594679" y="1940943"/>
            <a:ext cx="2648310" cy="2976113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51F91AB-B93A-2BA8-1201-4F5FFD746414}"/>
              </a:ext>
            </a:extLst>
          </p:cNvPr>
          <p:cNvCxnSpPr>
            <a:cxnSpLocks/>
          </p:cNvCxnSpPr>
          <p:nvPr/>
        </p:nvCxnSpPr>
        <p:spPr>
          <a:xfrm flipH="1">
            <a:off x="540588" y="2277374"/>
            <a:ext cx="3117012" cy="3354144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4CB7A4B-56E7-75ED-DBBE-C4D7C08D812B}"/>
                  </a:ext>
                </a:extLst>
              </p:cNvPr>
              <p:cNvSpPr txBox="1"/>
              <p:nvPr/>
            </p:nvSpPr>
            <p:spPr>
              <a:xfrm>
                <a:off x="3494159" y="1709709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4CB7A4B-56E7-75ED-DBBE-C4D7C08D81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4159" y="1709709"/>
                <a:ext cx="540128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64D614F-73B2-9A73-F1F0-8299D18CECB1}"/>
                  </a:ext>
                </a:extLst>
              </p:cNvPr>
              <p:cNvSpPr txBox="1"/>
              <p:nvPr/>
            </p:nvSpPr>
            <p:spPr>
              <a:xfrm>
                <a:off x="1176641" y="1368371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64D614F-73B2-9A73-F1F0-8299D18CEC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6641" y="1368371"/>
                <a:ext cx="540128" cy="707886"/>
              </a:xfrm>
              <a:prstGeom prst="rect">
                <a:avLst/>
              </a:prstGeom>
              <a:blipFill>
                <a:blip r:embed="rId3"/>
                <a:stretch>
                  <a:fillRect r="-1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28399F6-8480-ED48-6211-1EFE22CF21B0}"/>
                  </a:ext>
                </a:extLst>
              </p:cNvPr>
              <p:cNvSpPr txBox="1"/>
              <p:nvPr/>
            </p:nvSpPr>
            <p:spPr>
              <a:xfrm>
                <a:off x="-106163" y="2501473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𝒍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28399F6-8480-ED48-6211-1EFE22CF21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6163" y="2501473"/>
                <a:ext cx="540128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E7E3F0C-F25D-4E50-4ED6-6FC097D21FCB}"/>
                  </a:ext>
                </a:extLst>
              </p:cNvPr>
              <p:cNvSpPr txBox="1"/>
              <p:nvPr/>
            </p:nvSpPr>
            <p:spPr>
              <a:xfrm>
                <a:off x="782473" y="4292725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E7E3F0C-F25D-4E50-4ED6-6FC097D21F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473" y="4292725"/>
                <a:ext cx="540128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208D56F-10F2-2842-87C8-79A439A4E59B}"/>
                  </a:ext>
                </a:extLst>
              </p:cNvPr>
              <p:cNvSpPr txBox="1"/>
              <p:nvPr/>
            </p:nvSpPr>
            <p:spPr>
              <a:xfrm>
                <a:off x="1217992" y="4722515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208D56F-10F2-2842-87C8-79A439A4E5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7992" y="4722515"/>
                <a:ext cx="540128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022ED91-5E8B-7E43-26F0-9C0E9E00E5A1}"/>
                  </a:ext>
                </a:extLst>
              </p:cNvPr>
              <p:cNvSpPr txBox="1"/>
              <p:nvPr/>
            </p:nvSpPr>
            <p:spPr>
              <a:xfrm>
                <a:off x="1191882" y="3894015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022ED91-5E8B-7E43-26F0-9C0E9E00E5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1882" y="3894015"/>
                <a:ext cx="540128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46A4BA8-4F88-6BC1-6BD5-C31180C1B517}"/>
                  </a:ext>
                </a:extLst>
              </p:cNvPr>
              <p:cNvSpPr txBox="1"/>
              <p:nvPr/>
            </p:nvSpPr>
            <p:spPr>
              <a:xfrm>
                <a:off x="1570724" y="4279234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46A4BA8-4F88-6BC1-6BD5-C31180C1B5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0724" y="4279234"/>
                <a:ext cx="540128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58EBB92-7719-01D7-93F3-DFCFA53FB425}"/>
                  </a:ext>
                </a:extLst>
              </p:cNvPr>
              <p:cNvSpPr txBox="1"/>
              <p:nvPr/>
            </p:nvSpPr>
            <p:spPr>
              <a:xfrm>
                <a:off x="2049042" y="2862813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58EBB92-7719-01D7-93F3-DFCFA53FB4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9042" y="2862813"/>
                <a:ext cx="540128" cy="7078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3F497EA-58D8-0962-08C0-D55400BB8740}"/>
                  </a:ext>
                </a:extLst>
              </p:cNvPr>
              <p:cNvSpPr txBox="1"/>
              <p:nvPr/>
            </p:nvSpPr>
            <p:spPr>
              <a:xfrm>
                <a:off x="2418296" y="3343847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3F497EA-58D8-0962-08C0-D55400BB87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8296" y="3343847"/>
                <a:ext cx="540128" cy="70788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AC7E13B-71DC-5009-3042-082BCD863F53}"/>
                  </a:ext>
                </a:extLst>
              </p:cNvPr>
              <p:cNvSpPr txBox="1"/>
              <p:nvPr/>
            </p:nvSpPr>
            <p:spPr>
              <a:xfrm>
                <a:off x="2451403" y="2462833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AC7E13B-71DC-5009-3042-082BCD863F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1403" y="2462833"/>
                <a:ext cx="540128" cy="707886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5A4293F-C8BF-E973-B836-F98138006644}"/>
                  </a:ext>
                </a:extLst>
              </p:cNvPr>
              <p:cNvSpPr txBox="1"/>
              <p:nvPr/>
            </p:nvSpPr>
            <p:spPr>
              <a:xfrm>
                <a:off x="2875181" y="2874287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US" sz="40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5A4293F-C8BF-E973-B836-F981380066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181" y="2874287"/>
                <a:ext cx="540128" cy="70788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3BB8F876-C4A8-D889-EAA4-FBB834BB47E0}"/>
              </a:ext>
            </a:extLst>
          </p:cNvPr>
          <p:cNvSpPr txBox="1"/>
          <p:nvPr/>
        </p:nvSpPr>
        <p:spPr>
          <a:xfrm>
            <a:off x="4015828" y="685161"/>
            <a:ext cx="804542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2 lines are cut by a transversal so that a pair of same-side interior angles is supplementary, then the lines are parallel.</a:t>
            </a:r>
          </a:p>
        </p:txBody>
      </p:sp>
    </p:spTree>
    <p:extLst>
      <p:ext uri="{BB962C8B-B14F-4D97-AF65-F5344CB8AC3E}">
        <p14:creationId xmlns:p14="http://schemas.microsoft.com/office/powerpoint/2010/main" val="987155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12002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Perpendicular Transversal Converse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BB8F876-C4A8-D889-EAA4-FBB834BB47E0}"/>
              </a:ext>
            </a:extLst>
          </p:cNvPr>
          <p:cNvSpPr txBox="1"/>
          <p:nvPr/>
        </p:nvSpPr>
        <p:spPr>
          <a:xfrm>
            <a:off x="94888" y="685161"/>
            <a:ext cx="119663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a plane, if two lines are perpendicular to the same line, then they are parallel.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503BBE35-BA69-79BD-25CF-3B5C1C7AD229}"/>
              </a:ext>
            </a:extLst>
          </p:cNvPr>
          <p:cNvCxnSpPr/>
          <p:nvPr/>
        </p:nvCxnSpPr>
        <p:spPr>
          <a:xfrm>
            <a:off x="1034307" y="4379044"/>
            <a:ext cx="4339086" cy="0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A84D1CE1-C55D-CE88-8F5C-437AF254C471}"/>
              </a:ext>
            </a:extLst>
          </p:cNvPr>
          <p:cNvCxnSpPr/>
          <p:nvPr/>
        </p:nvCxnSpPr>
        <p:spPr>
          <a:xfrm>
            <a:off x="1034307" y="3116712"/>
            <a:ext cx="4339086" cy="0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768C5A5-1F11-912B-3F7E-D0861E093187}"/>
              </a:ext>
            </a:extLst>
          </p:cNvPr>
          <p:cNvCxnSpPr>
            <a:cxnSpLocks/>
          </p:cNvCxnSpPr>
          <p:nvPr/>
        </p:nvCxnSpPr>
        <p:spPr>
          <a:xfrm flipV="1">
            <a:off x="3050012" y="2015406"/>
            <a:ext cx="0" cy="3528204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ACE5190-5315-A64F-54D9-BE4314EA5564}"/>
                  </a:ext>
                </a:extLst>
              </p:cNvPr>
              <p:cNvSpPr txBox="1"/>
              <p:nvPr/>
            </p:nvSpPr>
            <p:spPr>
              <a:xfrm>
                <a:off x="583088" y="2762769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𝒍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ACE5190-5315-A64F-54D9-BE4314EA55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088" y="2762769"/>
                <a:ext cx="540128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ACEA8D8-406E-C168-1E47-75E60547ED37}"/>
                  </a:ext>
                </a:extLst>
              </p:cNvPr>
              <p:cNvSpPr txBox="1"/>
              <p:nvPr/>
            </p:nvSpPr>
            <p:spPr>
              <a:xfrm>
                <a:off x="313024" y="4025101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𝒎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1ACEA8D8-406E-C168-1E47-75E60547ED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024" y="4025101"/>
                <a:ext cx="540128" cy="707886"/>
              </a:xfrm>
              <a:prstGeom prst="rect">
                <a:avLst/>
              </a:prstGeom>
              <a:blipFill>
                <a:blip r:embed="rId3"/>
                <a:stretch>
                  <a:fillRect r="-112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4E37A44-FEA1-7DB6-3C65-437F104E005E}"/>
                  </a:ext>
                </a:extLst>
              </p:cNvPr>
              <p:cNvSpPr txBox="1"/>
              <p:nvPr/>
            </p:nvSpPr>
            <p:spPr>
              <a:xfrm>
                <a:off x="2559402" y="5287433"/>
                <a:ext cx="5401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4E37A44-FEA1-7DB6-3C65-437F104E00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9402" y="5287433"/>
                <a:ext cx="540128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ACDE1F4-7D8B-113C-B973-B2D7629E45EA}"/>
              </a:ext>
            </a:extLst>
          </p:cNvPr>
          <p:cNvCxnSpPr>
            <a:cxnSpLocks/>
          </p:cNvCxnSpPr>
          <p:nvPr/>
        </p:nvCxnSpPr>
        <p:spPr>
          <a:xfrm>
            <a:off x="3084290" y="2843541"/>
            <a:ext cx="244646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C214557-1663-0C97-8BDE-1C09C86DC3EE}"/>
              </a:ext>
            </a:extLst>
          </p:cNvPr>
          <p:cNvCxnSpPr>
            <a:cxnSpLocks/>
          </p:cNvCxnSpPr>
          <p:nvPr/>
        </p:nvCxnSpPr>
        <p:spPr>
          <a:xfrm>
            <a:off x="3328936" y="2804715"/>
            <a:ext cx="0" cy="27317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CFE7F59-C340-B99E-8346-DAD30A56C868}"/>
              </a:ext>
            </a:extLst>
          </p:cNvPr>
          <p:cNvCxnSpPr>
            <a:cxnSpLocks/>
          </p:cNvCxnSpPr>
          <p:nvPr/>
        </p:nvCxnSpPr>
        <p:spPr>
          <a:xfrm>
            <a:off x="3087463" y="4109074"/>
            <a:ext cx="244646" cy="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624C3A9-DD25-5D92-66DD-D16DF754AA92}"/>
              </a:ext>
            </a:extLst>
          </p:cNvPr>
          <p:cNvCxnSpPr>
            <a:cxnSpLocks/>
          </p:cNvCxnSpPr>
          <p:nvPr/>
        </p:nvCxnSpPr>
        <p:spPr>
          <a:xfrm>
            <a:off x="3332109" y="4070248"/>
            <a:ext cx="0" cy="273171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3165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3145245" y="56299"/>
            <a:ext cx="84314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what value x is a parallel to b.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82905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Content Placeholder 3">
            <a:extLst>
              <a:ext uri="{FF2B5EF4-FFF2-40B4-BE49-F238E27FC236}">
                <a16:creationId xmlns:a16="http://schemas.microsoft.com/office/drawing/2014/main" id="{72142B61-2595-8EEB-8A2D-F97C53D4137C}"/>
              </a:ext>
            </a:extLst>
          </p:cNvPr>
          <p:cNvGrpSpPr>
            <a:grpSpLocks noGrp="1"/>
          </p:cNvGrpSpPr>
          <p:nvPr/>
        </p:nvGrpSpPr>
        <p:grpSpPr>
          <a:xfrm>
            <a:off x="94888" y="1141870"/>
            <a:ext cx="5163100" cy="4887074"/>
            <a:chOff x="2133600" y="3200400"/>
            <a:chExt cx="3810000" cy="2516188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780BE785-1986-B91D-A007-24078D632B71}"/>
                </a:ext>
              </a:extLst>
            </p:cNvPr>
            <p:cNvCxnSpPr/>
            <p:nvPr/>
          </p:nvCxnSpPr>
          <p:spPr>
            <a:xfrm rot="5400000">
              <a:off x="3009106" y="4229894"/>
              <a:ext cx="2516188" cy="457200"/>
            </a:xfrm>
            <a:prstGeom prst="straightConnector1">
              <a:avLst/>
            </a:prstGeom>
            <a:ln w="76200">
              <a:solidFill>
                <a:schemeClr val="tx1"/>
              </a:solidFill>
              <a:headEnd type="triangl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 13">
              <a:extLst>
                <a:ext uri="{FF2B5EF4-FFF2-40B4-BE49-F238E27FC236}">
                  <a16:creationId xmlns:a16="http://schemas.microsoft.com/office/drawing/2014/main" id="{0C893F26-1683-0851-DF0E-DE6B12C170F7}"/>
                </a:ext>
              </a:extLst>
            </p:cNvPr>
            <p:cNvGrpSpPr/>
            <p:nvPr/>
          </p:nvGrpSpPr>
          <p:grpSpPr>
            <a:xfrm>
              <a:off x="2133600" y="3722733"/>
              <a:ext cx="3810000" cy="1406350"/>
              <a:chOff x="2133600" y="3722733"/>
              <a:chExt cx="3810000" cy="1406350"/>
            </a:xfrm>
          </p:grpSpPr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A2AAB969-D4AE-E173-1DC8-60E39C949DE7}"/>
                  </a:ext>
                </a:extLst>
              </p:cNvPr>
              <p:cNvCxnSpPr/>
              <p:nvPr/>
            </p:nvCxnSpPr>
            <p:spPr>
              <a:xfrm>
                <a:off x="2438400" y="3962400"/>
                <a:ext cx="3352800" cy="1588"/>
              </a:xfrm>
              <a:prstGeom prst="straightConnector1">
                <a:avLst/>
              </a:prstGeom>
              <a:ln w="76200">
                <a:solidFill>
                  <a:schemeClr val="tx1"/>
                </a:solidFill>
                <a:headEnd type="triangl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C0A45E0B-0BDC-2606-34E2-816BE263BE5D}"/>
                  </a:ext>
                </a:extLst>
              </p:cNvPr>
              <p:cNvCxnSpPr/>
              <p:nvPr/>
            </p:nvCxnSpPr>
            <p:spPr>
              <a:xfrm>
                <a:off x="2590800" y="4953000"/>
                <a:ext cx="3352800" cy="1588"/>
              </a:xfrm>
              <a:prstGeom prst="straightConnector1">
                <a:avLst/>
              </a:prstGeom>
              <a:ln w="76200">
                <a:solidFill>
                  <a:schemeClr val="tx1"/>
                </a:solidFill>
                <a:headEnd type="triangl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D323C702-F6B3-6A96-1306-BB72DABF8978}"/>
                  </a:ext>
                </a:extLst>
              </p:cNvPr>
              <p:cNvSpPr txBox="1"/>
              <p:nvPr/>
            </p:nvSpPr>
            <p:spPr>
              <a:xfrm>
                <a:off x="2133600" y="3722733"/>
                <a:ext cx="609600" cy="3892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2F2C457-D7DB-E926-39DF-7BA979C2303E}"/>
                  </a:ext>
                </a:extLst>
              </p:cNvPr>
              <p:cNvSpPr txBox="1"/>
              <p:nvPr/>
            </p:nvSpPr>
            <p:spPr>
              <a:xfrm>
                <a:off x="2178706" y="4776917"/>
                <a:ext cx="609600" cy="3521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</a:t>
                </a:r>
              </a:p>
            </p:txBody>
          </p:sp>
        </p:grpSp>
      </p:grp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D6D50D3E-D567-E95F-A3D2-E604294E6916}"/>
                  </a:ext>
                </a:extLst>
              </p14:cNvPr>
              <p14:cNvContentPartPr/>
              <p14:nvPr/>
            </p14:nvContentPartPr>
            <p14:xfrm>
              <a:off x="1702150" y="2761687"/>
              <a:ext cx="1089720" cy="44244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D6D50D3E-D567-E95F-A3D2-E604294E691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70830" y="2730367"/>
                <a:ext cx="1152360" cy="50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A73B0F3C-6525-AE7F-6ED8-BA5308E7996E}"/>
                  </a:ext>
                </a:extLst>
              </p14:cNvPr>
              <p14:cNvContentPartPr/>
              <p14:nvPr/>
            </p14:nvContentPartPr>
            <p14:xfrm>
              <a:off x="2118310" y="3860947"/>
              <a:ext cx="652860" cy="555120"/>
            </p14:xfrm>
          </p:contentPart>
        </mc:Choice>
        <mc:Fallback xmlns=""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A73B0F3C-6525-AE7F-6ED8-BA5308E7996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86999" y="3829647"/>
                <a:ext cx="715483" cy="617719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59904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3145245" y="56299"/>
            <a:ext cx="84314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what value x is a parallel to b.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82905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Content Placeholder 3">
            <a:extLst>
              <a:ext uri="{FF2B5EF4-FFF2-40B4-BE49-F238E27FC236}">
                <a16:creationId xmlns:a16="http://schemas.microsoft.com/office/drawing/2014/main" id="{3B42FD41-CB27-00C7-2808-483BFA978879}"/>
              </a:ext>
            </a:extLst>
          </p:cNvPr>
          <p:cNvGrpSpPr>
            <a:grpSpLocks noGrp="1"/>
          </p:cNvGrpSpPr>
          <p:nvPr/>
        </p:nvGrpSpPr>
        <p:grpSpPr>
          <a:xfrm>
            <a:off x="94888" y="1445052"/>
            <a:ext cx="5163100" cy="4178156"/>
            <a:chOff x="2133600" y="3200400"/>
            <a:chExt cx="3810000" cy="2516188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73F94D81-CF44-3FF1-7780-E03198A7EAA3}"/>
                </a:ext>
              </a:extLst>
            </p:cNvPr>
            <p:cNvCxnSpPr/>
            <p:nvPr/>
          </p:nvCxnSpPr>
          <p:spPr>
            <a:xfrm rot="5400000">
              <a:off x="3009106" y="4229894"/>
              <a:ext cx="2516188" cy="457200"/>
            </a:xfrm>
            <a:prstGeom prst="straightConnector1">
              <a:avLst/>
            </a:prstGeom>
            <a:ln w="76200">
              <a:solidFill>
                <a:schemeClr val="tx1"/>
              </a:solidFill>
              <a:headEnd type="triangl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Group 13">
              <a:extLst>
                <a:ext uri="{FF2B5EF4-FFF2-40B4-BE49-F238E27FC236}">
                  <a16:creationId xmlns:a16="http://schemas.microsoft.com/office/drawing/2014/main" id="{CDB16AF5-D012-D0E5-DE1A-6BF8C9AC5058}"/>
                </a:ext>
              </a:extLst>
            </p:cNvPr>
            <p:cNvGrpSpPr/>
            <p:nvPr/>
          </p:nvGrpSpPr>
          <p:grpSpPr>
            <a:xfrm>
              <a:off x="2133600" y="3722733"/>
              <a:ext cx="3810000" cy="1406350"/>
              <a:chOff x="2133600" y="3722733"/>
              <a:chExt cx="3810000" cy="1406350"/>
            </a:xfrm>
          </p:grpSpPr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073A8D31-6A45-BAEE-0C65-139B5888576C}"/>
                  </a:ext>
                </a:extLst>
              </p:cNvPr>
              <p:cNvCxnSpPr/>
              <p:nvPr/>
            </p:nvCxnSpPr>
            <p:spPr>
              <a:xfrm>
                <a:off x="2438400" y="3962400"/>
                <a:ext cx="3352800" cy="1588"/>
              </a:xfrm>
              <a:prstGeom prst="straightConnector1">
                <a:avLst/>
              </a:prstGeom>
              <a:ln w="76200">
                <a:solidFill>
                  <a:schemeClr val="tx1"/>
                </a:solidFill>
                <a:headEnd type="triangl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C8A274B8-075A-77CF-0E78-E277E95432DA}"/>
                  </a:ext>
                </a:extLst>
              </p:cNvPr>
              <p:cNvCxnSpPr/>
              <p:nvPr/>
            </p:nvCxnSpPr>
            <p:spPr>
              <a:xfrm>
                <a:off x="2590800" y="4953000"/>
                <a:ext cx="3352800" cy="1588"/>
              </a:xfrm>
              <a:prstGeom prst="straightConnector1">
                <a:avLst/>
              </a:prstGeom>
              <a:ln w="76200">
                <a:solidFill>
                  <a:schemeClr val="tx1"/>
                </a:solidFill>
                <a:headEnd type="triangl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CCC191B-558D-D50F-C1E0-08375760D89D}"/>
                  </a:ext>
                </a:extLst>
              </p:cNvPr>
              <p:cNvSpPr txBox="1"/>
              <p:nvPr/>
            </p:nvSpPr>
            <p:spPr>
              <a:xfrm>
                <a:off x="2133600" y="3722733"/>
                <a:ext cx="609600" cy="3892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</a:t>
                </a: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C45B97E-D68A-C48C-FA26-E0BCF2726C6B}"/>
                  </a:ext>
                </a:extLst>
              </p:cNvPr>
              <p:cNvSpPr txBox="1"/>
              <p:nvPr/>
            </p:nvSpPr>
            <p:spPr>
              <a:xfrm>
                <a:off x="2178706" y="4776917"/>
                <a:ext cx="609600" cy="3521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</a:t>
                </a:r>
              </a:p>
            </p:txBody>
          </p:sp>
        </p:grp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0454E1F0-263E-791E-3109-484A1A00CB83}"/>
              </a:ext>
            </a:extLst>
          </p:cNvPr>
          <p:cNvSpPr txBox="1"/>
          <p:nvPr/>
        </p:nvSpPr>
        <p:spPr>
          <a:xfrm>
            <a:off x="1846405" y="2146737"/>
            <a:ext cx="17149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 + 3x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DBBBD39-9E06-76A2-AC20-A8C8FCCF3E63}"/>
              </a:ext>
            </a:extLst>
          </p:cNvPr>
          <p:cNvSpPr txBox="1"/>
          <p:nvPr/>
        </p:nvSpPr>
        <p:spPr>
          <a:xfrm>
            <a:off x="2953882" y="3770487"/>
            <a:ext cx="1801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5x - 66</a:t>
            </a:r>
          </a:p>
        </p:txBody>
      </p:sp>
    </p:spTree>
    <p:extLst>
      <p:ext uri="{BB962C8B-B14F-4D97-AF65-F5344CB8AC3E}">
        <p14:creationId xmlns:p14="http://schemas.microsoft.com/office/powerpoint/2010/main" val="1600821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3145245" y="56299"/>
            <a:ext cx="84314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what value </a:t>
            </a:r>
            <a:r>
              <a:rPr lang="en-US" sz="4000" b="1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is a </a:t>
            </a:r>
            <a:r>
              <a:rPr lang="en-US" sz="40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parallel to b.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-4613" y="829056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Content Placeholder 3">
            <a:extLst>
              <a:ext uri="{FF2B5EF4-FFF2-40B4-BE49-F238E27FC236}">
                <a16:creationId xmlns:a16="http://schemas.microsoft.com/office/drawing/2014/main" id="{EB709140-8476-9BB8-149B-BD3EB1DD7A90}"/>
              </a:ext>
            </a:extLst>
          </p:cNvPr>
          <p:cNvGrpSpPr>
            <a:grpSpLocks noGrp="1"/>
          </p:cNvGrpSpPr>
          <p:nvPr/>
        </p:nvGrpSpPr>
        <p:grpSpPr>
          <a:xfrm>
            <a:off x="367924" y="1141870"/>
            <a:ext cx="5163100" cy="4887074"/>
            <a:chOff x="2133600" y="3200400"/>
            <a:chExt cx="3810000" cy="2516188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BCD86C1C-22EC-8C97-6940-C3073918EC38}"/>
                </a:ext>
              </a:extLst>
            </p:cNvPr>
            <p:cNvCxnSpPr/>
            <p:nvPr/>
          </p:nvCxnSpPr>
          <p:spPr>
            <a:xfrm rot="5400000">
              <a:off x="3009106" y="4229894"/>
              <a:ext cx="2516188" cy="457200"/>
            </a:xfrm>
            <a:prstGeom prst="straightConnector1">
              <a:avLst/>
            </a:prstGeom>
            <a:ln w="76200">
              <a:solidFill>
                <a:schemeClr val="tx1"/>
              </a:solidFill>
              <a:headEnd type="triangle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 13">
              <a:extLst>
                <a:ext uri="{FF2B5EF4-FFF2-40B4-BE49-F238E27FC236}">
                  <a16:creationId xmlns:a16="http://schemas.microsoft.com/office/drawing/2014/main" id="{0EAFD20B-25DB-26A7-F17A-3A241D441099}"/>
                </a:ext>
              </a:extLst>
            </p:cNvPr>
            <p:cNvGrpSpPr/>
            <p:nvPr/>
          </p:nvGrpSpPr>
          <p:grpSpPr>
            <a:xfrm>
              <a:off x="2133600" y="3722733"/>
              <a:ext cx="3810000" cy="1406350"/>
              <a:chOff x="2133600" y="3722733"/>
              <a:chExt cx="3810000" cy="1406350"/>
            </a:xfrm>
          </p:grpSpPr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859E2B92-53DC-1BC1-1FC3-4FDE6AE9375D}"/>
                  </a:ext>
                </a:extLst>
              </p:cNvPr>
              <p:cNvCxnSpPr/>
              <p:nvPr/>
            </p:nvCxnSpPr>
            <p:spPr>
              <a:xfrm>
                <a:off x="2438400" y="3962400"/>
                <a:ext cx="3352800" cy="1588"/>
              </a:xfrm>
              <a:prstGeom prst="straightConnector1">
                <a:avLst/>
              </a:prstGeom>
              <a:ln w="76200">
                <a:solidFill>
                  <a:schemeClr val="tx1"/>
                </a:solidFill>
                <a:headEnd type="triangl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23A6D3A2-4B44-8FC0-D04D-1E6FF14081DD}"/>
                  </a:ext>
                </a:extLst>
              </p:cNvPr>
              <p:cNvCxnSpPr/>
              <p:nvPr/>
            </p:nvCxnSpPr>
            <p:spPr>
              <a:xfrm>
                <a:off x="2590800" y="4953000"/>
                <a:ext cx="3352800" cy="1588"/>
              </a:xfrm>
              <a:prstGeom prst="straightConnector1">
                <a:avLst/>
              </a:prstGeom>
              <a:ln w="76200">
                <a:solidFill>
                  <a:schemeClr val="tx1"/>
                </a:solidFill>
                <a:headEnd type="triangle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238D4E77-9949-BCF1-C756-AB0B0E970A1D}"/>
                  </a:ext>
                </a:extLst>
              </p:cNvPr>
              <p:cNvSpPr txBox="1"/>
              <p:nvPr/>
            </p:nvSpPr>
            <p:spPr>
              <a:xfrm>
                <a:off x="2133600" y="3722733"/>
                <a:ext cx="609600" cy="3892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03CAB0A7-8488-F240-7178-AAA4AE4E5E64}"/>
                  </a:ext>
                </a:extLst>
              </p:cNvPr>
              <p:cNvSpPr txBox="1"/>
              <p:nvPr/>
            </p:nvSpPr>
            <p:spPr>
              <a:xfrm>
                <a:off x="2178706" y="4776917"/>
                <a:ext cx="609600" cy="3521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</a:t>
                </a:r>
              </a:p>
            </p:txBody>
          </p:sp>
        </p:grpSp>
      </p:grp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F78DAD0E-461E-8E7E-F92B-33CE5E7FC5CD}"/>
                  </a:ext>
                </a:extLst>
              </p14:cNvPr>
              <p14:cNvContentPartPr/>
              <p14:nvPr/>
            </p14:nvContentPartPr>
            <p14:xfrm>
              <a:off x="2036926" y="2746207"/>
              <a:ext cx="1079460" cy="37026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F78DAD0E-461E-8E7E-F92B-33CE5E7FC5C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05611" y="2714902"/>
                <a:ext cx="1142090" cy="43287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57C42779-5EF9-8BE0-4213-EF5A91050438}"/>
                  </a:ext>
                </a:extLst>
              </p14:cNvPr>
              <p14:cNvContentPartPr/>
              <p14:nvPr/>
            </p14:nvContentPartPr>
            <p14:xfrm>
              <a:off x="3444346" y="3979207"/>
              <a:ext cx="529740" cy="42660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57C42779-5EF9-8BE0-4213-EF5A9105043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413037" y="3947913"/>
                <a:ext cx="592359" cy="4891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B588C939-F644-8D98-3B25-62B05A06EF7A}"/>
                  </a:ext>
                </a:extLst>
              </p14:cNvPr>
              <p14:cNvContentPartPr/>
              <p14:nvPr/>
            </p14:nvContentPartPr>
            <p14:xfrm>
              <a:off x="4101886" y="4123027"/>
              <a:ext cx="180000" cy="2070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B588C939-F644-8D98-3B25-62B05A06EF7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070629" y="4092503"/>
                <a:ext cx="242515" cy="8174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6C7E148A-EA11-FBF8-71E2-6B191EB94B18}"/>
                  </a:ext>
                </a:extLst>
              </p14:cNvPr>
              <p14:cNvContentPartPr/>
              <p14:nvPr/>
            </p14:nvContentPartPr>
            <p14:xfrm>
              <a:off x="4420486" y="3866167"/>
              <a:ext cx="123480" cy="43686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6C7E148A-EA11-FBF8-71E2-6B191EB94B18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389257" y="3834886"/>
                <a:ext cx="185938" cy="49942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6A35599E-FCB3-BFBF-798E-75B832763107}"/>
                  </a:ext>
                </a:extLst>
              </p14:cNvPr>
              <p14:cNvContentPartPr/>
              <p14:nvPr/>
            </p14:nvContentPartPr>
            <p14:xfrm>
              <a:off x="4672126" y="3876427"/>
              <a:ext cx="287820" cy="39060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6A35599E-FCB3-BFBF-798E-75B832763107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640865" y="3845136"/>
                <a:ext cx="350343" cy="453182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9069584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1432</TotalTime>
  <Words>307</Words>
  <Application>Microsoft Office PowerPoint</Application>
  <PresentationFormat>Widescreen</PresentationFormat>
  <Paragraphs>97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Retrospect</vt:lpstr>
      <vt:lpstr>Unit 3-2  Proving Lines Parallel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1.2  Points, Lines, And Planes</dc:title>
  <dc:creator>Michael Kuniega</dc:creator>
  <cp:lastModifiedBy>Michael Kuniega</cp:lastModifiedBy>
  <cp:revision>19</cp:revision>
  <cp:lastPrinted>2021-12-23T21:33:34Z</cp:lastPrinted>
  <dcterms:created xsi:type="dcterms:W3CDTF">2018-01-04T19:16:30Z</dcterms:created>
  <dcterms:modified xsi:type="dcterms:W3CDTF">2024-08-09T02:40:26Z</dcterms:modified>
</cp:coreProperties>
</file>